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6" r:id="rId3"/>
    <p:sldId id="269" r:id="rId4"/>
    <p:sldId id="275" r:id="rId5"/>
    <p:sldId id="276" r:id="rId6"/>
    <p:sldId id="277" r:id="rId7"/>
    <p:sldId id="278" r:id="rId8"/>
    <p:sldId id="279" r:id="rId9"/>
    <p:sldId id="280" r:id="rId10"/>
    <p:sldId id="281" r:id="rId11"/>
    <p:sldId id="270" r:id="rId12"/>
    <p:sldId id="257" r:id="rId13"/>
    <p:sldId id="267" r:id="rId14"/>
    <p:sldId id="271" r:id="rId15"/>
    <p:sldId id="283" r:id="rId16"/>
    <p:sldId id="264" r:id="rId17"/>
    <p:sldId id="273" r:id="rId18"/>
    <p:sldId id="274" r:id="rId19"/>
    <p:sldId id="268" r:id="rId20"/>
    <p:sldId id="265" r:id="rId21"/>
    <p:sldId id="263" r:id="rId22"/>
    <p:sldId id="262" r:id="rId23"/>
    <p:sldId id="272"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rthankar Chakraborty" initials="TC" lastIdx="1" clrIdx="0">
    <p:extLst>
      <p:ext uri="{19B8F6BF-5375-455C-9EA6-DF929625EA0E}">
        <p15:presenceInfo xmlns:p15="http://schemas.microsoft.com/office/powerpoint/2012/main" userId="61fe61eeddf69b5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45"/>
    <p:restoredTop sz="95741"/>
  </p:normalViewPr>
  <p:slideViewPr>
    <p:cSldViewPr snapToGrid="0">
      <p:cViewPr varScale="1">
        <p:scale>
          <a:sx n="95" d="100"/>
          <a:sy n="95" d="100"/>
        </p:scale>
        <p:origin x="208"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F9FF45-2400-4909-8A0C-BE7F5942C1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481796-C3B9-4F7E-AEA4-96C59C948FCB}">
      <dgm:prSet custT="1"/>
      <dgm:spPr/>
      <dgm:t>
        <a:bodyPr/>
        <a:lstStyle/>
        <a:p>
          <a:pPr>
            <a:lnSpc>
              <a:spcPct val="100000"/>
            </a:lnSpc>
          </a:pPr>
          <a:r>
            <a:rPr lang="en-IN" sz="1800" b="1" i="0" dirty="0"/>
            <a:t>Identify the central concept</a:t>
          </a:r>
          <a:endParaRPr lang="en-US" sz="1800" dirty="0"/>
        </a:p>
      </dgm:t>
    </dgm:pt>
    <dgm:pt modelId="{4BD2E13A-D22A-4C65-8D5C-FB7EA9DB34D1}" type="parTrans" cxnId="{765403AA-A6BD-48E2-915C-C293ADF8D385}">
      <dgm:prSet/>
      <dgm:spPr/>
      <dgm:t>
        <a:bodyPr/>
        <a:lstStyle/>
        <a:p>
          <a:endParaRPr lang="en-US"/>
        </a:p>
      </dgm:t>
    </dgm:pt>
    <dgm:pt modelId="{FE3A8727-3C5A-47BE-8B57-8F0BFE6B14A3}" type="sibTrans" cxnId="{765403AA-A6BD-48E2-915C-C293ADF8D385}">
      <dgm:prSet/>
      <dgm:spPr/>
      <dgm:t>
        <a:bodyPr/>
        <a:lstStyle/>
        <a:p>
          <a:endParaRPr lang="en-US"/>
        </a:p>
      </dgm:t>
    </dgm:pt>
    <dgm:pt modelId="{8643C1B8-C8A5-4B0E-B733-AF98488AA40A}">
      <dgm:prSet custT="1"/>
      <dgm:spPr/>
      <dgm:t>
        <a:bodyPr/>
        <a:lstStyle/>
        <a:p>
          <a:pPr>
            <a:lnSpc>
              <a:spcPct val="100000"/>
            </a:lnSpc>
          </a:pPr>
          <a:r>
            <a:rPr lang="en-IN" sz="1800" b="1" i="0" dirty="0"/>
            <a:t>Brainstorm related ideas</a:t>
          </a:r>
          <a:endParaRPr lang="en-US" sz="1800" dirty="0"/>
        </a:p>
      </dgm:t>
    </dgm:pt>
    <dgm:pt modelId="{1EA33E3F-92FC-443C-9298-C7BDFAB7777D}" type="parTrans" cxnId="{EE90509C-194D-4587-870A-CA4B6CFC0D1E}">
      <dgm:prSet/>
      <dgm:spPr/>
      <dgm:t>
        <a:bodyPr/>
        <a:lstStyle/>
        <a:p>
          <a:endParaRPr lang="en-US"/>
        </a:p>
      </dgm:t>
    </dgm:pt>
    <dgm:pt modelId="{222430BC-4EB9-41F1-8A2B-B8BEBDE549AC}" type="sibTrans" cxnId="{EE90509C-194D-4587-870A-CA4B6CFC0D1E}">
      <dgm:prSet/>
      <dgm:spPr/>
      <dgm:t>
        <a:bodyPr/>
        <a:lstStyle/>
        <a:p>
          <a:endParaRPr lang="en-US"/>
        </a:p>
      </dgm:t>
    </dgm:pt>
    <dgm:pt modelId="{9FF67A4C-84F7-4E66-BA09-3C26B990676E}">
      <dgm:prSet custT="1"/>
      <dgm:spPr/>
      <dgm:t>
        <a:bodyPr/>
        <a:lstStyle/>
        <a:p>
          <a:pPr>
            <a:lnSpc>
              <a:spcPct val="100000"/>
            </a:lnSpc>
          </a:pPr>
          <a:r>
            <a:rPr lang="en-IN" sz="1800" b="1" i="0" dirty="0"/>
            <a:t>Organize the ideas</a:t>
          </a:r>
          <a:endParaRPr lang="en-US" sz="1800" dirty="0"/>
        </a:p>
      </dgm:t>
    </dgm:pt>
    <dgm:pt modelId="{50B562CF-0598-4D8D-B71B-0A3C30F615D4}" type="parTrans" cxnId="{3076598E-0A67-477A-95D8-F0314A059E29}">
      <dgm:prSet/>
      <dgm:spPr/>
      <dgm:t>
        <a:bodyPr/>
        <a:lstStyle/>
        <a:p>
          <a:endParaRPr lang="en-US"/>
        </a:p>
      </dgm:t>
    </dgm:pt>
    <dgm:pt modelId="{C7D9EC87-CCCF-4D07-B4D9-8DDEDF19C0F2}" type="sibTrans" cxnId="{3076598E-0A67-477A-95D8-F0314A059E29}">
      <dgm:prSet/>
      <dgm:spPr/>
      <dgm:t>
        <a:bodyPr/>
        <a:lstStyle/>
        <a:p>
          <a:endParaRPr lang="en-US"/>
        </a:p>
      </dgm:t>
    </dgm:pt>
    <dgm:pt modelId="{A8ED0356-CB3A-4655-B6DF-88DB87277201}">
      <dgm:prSet custT="1"/>
      <dgm:spPr/>
      <dgm:t>
        <a:bodyPr/>
        <a:lstStyle/>
        <a:p>
          <a:pPr>
            <a:lnSpc>
              <a:spcPct val="100000"/>
            </a:lnSpc>
          </a:pPr>
          <a:r>
            <a:rPr lang="en-IN" sz="1800" b="1" i="0" dirty="0"/>
            <a:t>Identify relationships</a:t>
          </a:r>
          <a:endParaRPr lang="en-US" sz="1800" dirty="0"/>
        </a:p>
      </dgm:t>
    </dgm:pt>
    <dgm:pt modelId="{F3D9381E-8472-4A27-879F-56FF684E82AB}" type="parTrans" cxnId="{65E0E45B-7E61-4F21-A042-7D72C57C33A2}">
      <dgm:prSet/>
      <dgm:spPr/>
      <dgm:t>
        <a:bodyPr/>
        <a:lstStyle/>
        <a:p>
          <a:endParaRPr lang="en-US"/>
        </a:p>
      </dgm:t>
    </dgm:pt>
    <dgm:pt modelId="{DDF8DDFF-4A6C-43EE-AC0A-797E7DCC90B0}" type="sibTrans" cxnId="{65E0E45B-7E61-4F21-A042-7D72C57C33A2}">
      <dgm:prSet/>
      <dgm:spPr/>
      <dgm:t>
        <a:bodyPr/>
        <a:lstStyle/>
        <a:p>
          <a:endParaRPr lang="en-US"/>
        </a:p>
      </dgm:t>
    </dgm:pt>
    <dgm:pt modelId="{4C8EE628-15F8-4159-8649-6DE681FF5317}">
      <dgm:prSet custT="1"/>
      <dgm:spPr/>
      <dgm:t>
        <a:bodyPr/>
        <a:lstStyle/>
        <a:p>
          <a:pPr>
            <a:lnSpc>
              <a:spcPct val="100000"/>
            </a:lnSpc>
          </a:pPr>
          <a:r>
            <a:rPr lang="en-IN" sz="1800" b="1" i="0" dirty="0"/>
            <a:t>Add cross-links</a:t>
          </a:r>
        </a:p>
        <a:p>
          <a:pPr>
            <a:lnSpc>
              <a:spcPct val="100000"/>
            </a:lnSpc>
          </a:pPr>
          <a:endParaRPr lang="en-US" sz="1800" dirty="0"/>
        </a:p>
      </dgm:t>
    </dgm:pt>
    <dgm:pt modelId="{092F8AE1-F17A-422A-ADF4-8708E78D9A63}" type="parTrans" cxnId="{2B8E1BB5-C2D6-48E3-9E1A-5F655270C492}">
      <dgm:prSet/>
      <dgm:spPr/>
      <dgm:t>
        <a:bodyPr/>
        <a:lstStyle/>
        <a:p>
          <a:endParaRPr lang="en-US"/>
        </a:p>
      </dgm:t>
    </dgm:pt>
    <dgm:pt modelId="{7724FC84-E879-4B8D-AC2E-BF7868EAE6DE}" type="sibTrans" cxnId="{2B8E1BB5-C2D6-48E3-9E1A-5F655270C492}">
      <dgm:prSet/>
      <dgm:spPr/>
      <dgm:t>
        <a:bodyPr/>
        <a:lstStyle/>
        <a:p>
          <a:endParaRPr lang="en-US"/>
        </a:p>
      </dgm:t>
    </dgm:pt>
    <dgm:pt modelId="{53007E02-5F10-4767-81BD-F57C78754B8B}">
      <dgm:prSet custT="1"/>
      <dgm:spPr/>
      <dgm:t>
        <a:bodyPr/>
        <a:lstStyle/>
        <a:p>
          <a:pPr>
            <a:lnSpc>
              <a:spcPct val="100000"/>
            </a:lnSpc>
          </a:pPr>
          <a:r>
            <a:rPr lang="en-IN" sz="1800" b="1" i="0" dirty="0"/>
            <a:t>Revise and refine</a:t>
          </a:r>
          <a:endParaRPr lang="en-US" sz="1800" dirty="0"/>
        </a:p>
      </dgm:t>
    </dgm:pt>
    <dgm:pt modelId="{114EC45F-342F-4CD5-A7E1-9C6F8A67D6F9}" type="parTrans" cxnId="{821AB7FD-6023-4DF2-958D-4C8D90BCAF3E}">
      <dgm:prSet/>
      <dgm:spPr/>
      <dgm:t>
        <a:bodyPr/>
        <a:lstStyle/>
        <a:p>
          <a:endParaRPr lang="en-US"/>
        </a:p>
      </dgm:t>
    </dgm:pt>
    <dgm:pt modelId="{6C842E11-1CFF-4250-9D8E-B313D1FDAD00}" type="sibTrans" cxnId="{821AB7FD-6023-4DF2-958D-4C8D90BCAF3E}">
      <dgm:prSet/>
      <dgm:spPr/>
      <dgm:t>
        <a:bodyPr/>
        <a:lstStyle/>
        <a:p>
          <a:endParaRPr lang="en-US"/>
        </a:p>
      </dgm:t>
    </dgm:pt>
    <dgm:pt modelId="{4DEA5A36-7880-4EF4-A026-ED6881B5898D}">
      <dgm:prSet custT="1"/>
      <dgm:spPr/>
      <dgm:t>
        <a:bodyPr/>
        <a:lstStyle/>
        <a:p>
          <a:pPr>
            <a:lnSpc>
              <a:spcPct val="100000"/>
            </a:lnSpc>
          </a:pPr>
          <a:r>
            <a:rPr lang="en-IN" sz="1800" b="1" i="0" dirty="0"/>
            <a:t>Use the map</a:t>
          </a:r>
          <a:endParaRPr lang="en-US" sz="1800" dirty="0"/>
        </a:p>
      </dgm:t>
    </dgm:pt>
    <dgm:pt modelId="{29AB420C-247E-4F2D-9DC9-01C886C22044}" type="parTrans" cxnId="{C50F1413-AAF3-43E1-8355-CE7F2E02DDF5}">
      <dgm:prSet/>
      <dgm:spPr/>
      <dgm:t>
        <a:bodyPr/>
        <a:lstStyle/>
        <a:p>
          <a:endParaRPr lang="en-US"/>
        </a:p>
      </dgm:t>
    </dgm:pt>
    <dgm:pt modelId="{1A79B053-AD17-432B-962A-152CC6FEA1BD}" type="sibTrans" cxnId="{C50F1413-AAF3-43E1-8355-CE7F2E02DDF5}">
      <dgm:prSet/>
      <dgm:spPr/>
      <dgm:t>
        <a:bodyPr/>
        <a:lstStyle/>
        <a:p>
          <a:endParaRPr lang="en-US"/>
        </a:p>
      </dgm:t>
    </dgm:pt>
    <dgm:pt modelId="{49545F84-BBA5-48A5-B74E-D4BE3F3D41BC}" type="pres">
      <dgm:prSet presAssocID="{BDF9FF45-2400-4909-8A0C-BE7F5942C166}" presName="root" presStyleCnt="0">
        <dgm:presLayoutVars>
          <dgm:dir/>
          <dgm:resizeHandles val="exact"/>
        </dgm:presLayoutVars>
      </dgm:prSet>
      <dgm:spPr/>
    </dgm:pt>
    <dgm:pt modelId="{448B9F04-A020-4290-943A-A02A2483D40D}" type="pres">
      <dgm:prSet presAssocID="{C1481796-C3B9-4F7E-AEA4-96C59C948FCB}" presName="compNode" presStyleCnt="0"/>
      <dgm:spPr/>
    </dgm:pt>
    <dgm:pt modelId="{D543872A-40B3-4CDC-BF78-CE9CF6F5AA95}" type="pres">
      <dgm:prSet presAssocID="{C1481796-C3B9-4F7E-AEA4-96C59C948FCB}"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compass"/>
        </a:ext>
      </dgm:extLst>
    </dgm:pt>
    <dgm:pt modelId="{DCC118FC-7117-4A34-A45D-3568194B8FFC}" type="pres">
      <dgm:prSet presAssocID="{C1481796-C3B9-4F7E-AEA4-96C59C948FCB}" presName="spaceRect" presStyleCnt="0"/>
      <dgm:spPr/>
    </dgm:pt>
    <dgm:pt modelId="{EF650CDC-CA05-471A-8DB5-C4149F0D46ED}" type="pres">
      <dgm:prSet presAssocID="{C1481796-C3B9-4F7E-AEA4-96C59C948FCB}" presName="textRect" presStyleLbl="revTx" presStyleIdx="0" presStyleCnt="7">
        <dgm:presLayoutVars>
          <dgm:chMax val="1"/>
          <dgm:chPref val="1"/>
        </dgm:presLayoutVars>
      </dgm:prSet>
      <dgm:spPr/>
    </dgm:pt>
    <dgm:pt modelId="{89D7964A-7F2B-4793-86B1-186F8AEE1B93}" type="pres">
      <dgm:prSet presAssocID="{FE3A8727-3C5A-47BE-8B57-8F0BFE6B14A3}" presName="sibTrans" presStyleCnt="0"/>
      <dgm:spPr/>
    </dgm:pt>
    <dgm:pt modelId="{1D60BB3E-913B-4B53-A97A-F8C9501DCABE}" type="pres">
      <dgm:prSet presAssocID="{8643C1B8-C8A5-4B0E-B733-AF98488AA40A}" presName="compNode" presStyleCnt="0"/>
      <dgm:spPr/>
    </dgm:pt>
    <dgm:pt modelId="{3E85595F-07C3-49BD-8523-EE10C127E29E}" type="pres">
      <dgm:prSet presAssocID="{8643C1B8-C8A5-4B0E-B733-AF98488AA40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01F18015-60FA-415A-8AB3-840AA783DC7C}" type="pres">
      <dgm:prSet presAssocID="{8643C1B8-C8A5-4B0E-B733-AF98488AA40A}" presName="spaceRect" presStyleCnt="0"/>
      <dgm:spPr/>
    </dgm:pt>
    <dgm:pt modelId="{218CD42A-EF9C-4757-A715-496CDD31E3B3}" type="pres">
      <dgm:prSet presAssocID="{8643C1B8-C8A5-4B0E-B733-AF98488AA40A}" presName="textRect" presStyleLbl="revTx" presStyleIdx="1" presStyleCnt="7">
        <dgm:presLayoutVars>
          <dgm:chMax val="1"/>
          <dgm:chPref val="1"/>
        </dgm:presLayoutVars>
      </dgm:prSet>
      <dgm:spPr/>
    </dgm:pt>
    <dgm:pt modelId="{6605490F-DF5F-49D4-9A07-B5689696B1ED}" type="pres">
      <dgm:prSet presAssocID="{222430BC-4EB9-41F1-8A2B-B8BEBDE549AC}" presName="sibTrans" presStyleCnt="0"/>
      <dgm:spPr/>
    </dgm:pt>
    <dgm:pt modelId="{79088161-3B27-47D6-BD5C-B67F533E5B71}" type="pres">
      <dgm:prSet presAssocID="{9FF67A4C-84F7-4E66-BA09-3C26B990676E}" presName="compNode" presStyleCnt="0"/>
      <dgm:spPr/>
    </dgm:pt>
    <dgm:pt modelId="{D9D6D88F-2470-480C-968A-BF0006288332}" type="pres">
      <dgm:prSet presAssocID="{9FF67A4C-84F7-4E66-BA09-3C26B990676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E8EA7882-E324-4453-B463-3E897DB3DCB4}" type="pres">
      <dgm:prSet presAssocID="{9FF67A4C-84F7-4E66-BA09-3C26B990676E}" presName="spaceRect" presStyleCnt="0"/>
      <dgm:spPr/>
    </dgm:pt>
    <dgm:pt modelId="{0D552E66-896F-4669-A681-D048C7E06F13}" type="pres">
      <dgm:prSet presAssocID="{9FF67A4C-84F7-4E66-BA09-3C26B990676E}" presName="textRect" presStyleLbl="revTx" presStyleIdx="2" presStyleCnt="7">
        <dgm:presLayoutVars>
          <dgm:chMax val="1"/>
          <dgm:chPref val="1"/>
        </dgm:presLayoutVars>
      </dgm:prSet>
      <dgm:spPr/>
    </dgm:pt>
    <dgm:pt modelId="{B35BD9EC-82A0-46E2-BD22-16371FBF0140}" type="pres">
      <dgm:prSet presAssocID="{C7D9EC87-CCCF-4D07-B4D9-8DDEDF19C0F2}" presName="sibTrans" presStyleCnt="0"/>
      <dgm:spPr/>
    </dgm:pt>
    <dgm:pt modelId="{1C64C856-57B2-4751-BD94-4B06D280D3B3}" type="pres">
      <dgm:prSet presAssocID="{A8ED0356-CB3A-4655-B6DF-88DB87277201}" presName="compNode" presStyleCnt="0"/>
      <dgm:spPr/>
    </dgm:pt>
    <dgm:pt modelId="{479ABAF6-EF7C-40E1-A2F9-18DF7FDD9723}" type="pres">
      <dgm:prSet presAssocID="{A8ED0356-CB3A-4655-B6DF-88DB8727720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ular Flowchart"/>
        </a:ext>
      </dgm:extLst>
    </dgm:pt>
    <dgm:pt modelId="{1B434B40-AFEC-4D5E-823E-B08DB7890487}" type="pres">
      <dgm:prSet presAssocID="{A8ED0356-CB3A-4655-B6DF-88DB87277201}" presName="spaceRect" presStyleCnt="0"/>
      <dgm:spPr/>
    </dgm:pt>
    <dgm:pt modelId="{CA073B16-4D7D-4503-B9BA-01171DA6675F}" type="pres">
      <dgm:prSet presAssocID="{A8ED0356-CB3A-4655-B6DF-88DB87277201}" presName="textRect" presStyleLbl="revTx" presStyleIdx="3" presStyleCnt="7">
        <dgm:presLayoutVars>
          <dgm:chMax val="1"/>
          <dgm:chPref val="1"/>
        </dgm:presLayoutVars>
      </dgm:prSet>
      <dgm:spPr/>
    </dgm:pt>
    <dgm:pt modelId="{BAC16D46-3E48-468E-A70B-0E06F3E45E13}" type="pres">
      <dgm:prSet presAssocID="{DDF8DDFF-4A6C-43EE-AC0A-797E7DCC90B0}" presName="sibTrans" presStyleCnt="0"/>
      <dgm:spPr/>
    </dgm:pt>
    <dgm:pt modelId="{7DC5875F-2756-4420-A6BB-D6F41772A479}" type="pres">
      <dgm:prSet presAssocID="{4C8EE628-15F8-4159-8649-6DE681FF5317}" presName="compNode" presStyleCnt="0"/>
      <dgm:spPr/>
    </dgm:pt>
    <dgm:pt modelId="{179585DF-512D-4150-BB95-8262DFEA2325}" type="pres">
      <dgm:prSet presAssocID="{4C8EE628-15F8-4159-8649-6DE681FF531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nk"/>
        </a:ext>
      </dgm:extLst>
    </dgm:pt>
    <dgm:pt modelId="{6B9CB1B4-3AC6-4E51-8D11-DC562D8CAFF0}" type="pres">
      <dgm:prSet presAssocID="{4C8EE628-15F8-4159-8649-6DE681FF5317}" presName="spaceRect" presStyleCnt="0"/>
      <dgm:spPr/>
    </dgm:pt>
    <dgm:pt modelId="{33A2743F-B133-437D-848F-6D1E0BF4E487}" type="pres">
      <dgm:prSet presAssocID="{4C8EE628-15F8-4159-8649-6DE681FF5317}" presName="textRect" presStyleLbl="revTx" presStyleIdx="4" presStyleCnt="7">
        <dgm:presLayoutVars>
          <dgm:chMax val="1"/>
          <dgm:chPref val="1"/>
        </dgm:presLayoutVars>
      </dgm:prSet>
      <dgm:spPr/>
    </dgm:pt>
    <dgm:pt modelId="{C9529366-5262-4146-9563-569B099EA9AD}" type="pres">
      <dgm:prSet presAssocID="{7724FC84-E879-4B8D-AC2E-BF7868EAE6DE}" presName="sibTrans" presStyleCnt="0"/>
      <dgm:spPr/>
    </dgm:pt>
    <dgm:pt modelId="{D4E82A8C-9D26-4984-AB10-90FB062BBFFA}" type="pres">
      <dgm:prSet presAssocID="{53007E02-5F10-4767-81BD-F57C78754B8B}" presName="compNode" presStyleCnt="0"/>
      <dgm:spPr/>
    </dgm:pt>
    <dgm:pt modelId="{C5C0E212-CA70-4FD6-A3C4-FD2B8B1C698E}" type="pres">
      <dgm:prSet presAssocID="{53007E02-5F10-4767-81BD-F57C78754B8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esentation with Checklist"/>
        </a:ext>
      </dgm:extLst>
    </dgm:pt>
    <dgm:pt modelId="{4EA41EC9-12AB-4D1C-9A09-8F5A86819686}" type="pres">
      <dgm:prSet presAssocID="{53007E02-5F10-4767-81BD-F57C78754B8B}" presName="spaceRect" presStyleCnt="0"/>
      <dgm:spPr/>
    </dgm:pt>
    <dgm:pt modelId="{60B10D3E-E6C6-4FE0-9019-581BE6D670D9}" type="pres">
      <dgm:prSet presAssocID="{53007E02-5F10-4767-81BD-F57C78754B8B}" presName="textRect" presStyleLbl="revTx" presStyleIdx="5" presStyleCnt="7">
        <dgm:presLayoutVars>
          <dgm:chMax val="1"/>
          <dgm:chPref val="1"/>
        </dgm:presLayoutVars>
      </dgm:prSet>
      <dgm:spPr/>
    </dgm:pt>
    <dgm:pt modelId="{AD9958F9-0CBB-4AD4-8EF1-343254A6F092}" type="pres">
      <dgm:prSet presAssocID="{6C842E11-1CFF-4250-9D8E-B313D1FDAD00}" presName="sibTrans" presStyleCnt="0"/>
      <dgm:spPr/>
    </dgm:pt>
    <dgm:pt modelId="{2DB97422-18BD-453E-9747-D2B4393BF184}" type="pres">
      <dgm:prSet presAssocID="{4DEA5A36-7880-4EF4-A026-ED6881B5898D}" presName="compNode" presStyleCnt="0"/>
      <dgm:spPr/>
    </dgm:pt>
    <dgm:pt modelId="{3352582C-AB79-455F-B63B-BD4B8752E595}" type="pres">
      <dgm:prSet presAssocID="{4DEA5A36-7880-4EF4-A026-ED6881B5898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p with pin"/>
        </a:ext>
      </dgm:extLst>
    </dgm:pt>
    <dgm:pt modelId="{77734EC3-5301-4189-951F-84375C72F63C}" type="pres">
      <dgm:prSet presAssocID="{4DEA5A36-7880-4EF4-A026-ED6881B5898D}" presName="spaceRect" presStyleCnt="0"/>
      <dgm:spPr/>
    </dgm:pt>
    <dgm:pt modelId="{B286590D-42EE-4C81-A0E4-818304507F64}" type="pres">
      <dgm:prSet presAssocID="{4DEA5A36-7880-4EF4-A026-ED6881B5898D}" presName="textRect" presStyleLbl="revTx" presStyleIdx="6" presStyleCnt="7">
        <dgm:presLayoutVars>
          <dgm:chMax val="1"/>
          <dgm:chPref val="1"/>
        </dgm:presLayoutVars>
      </dgm:prSet>
      <dgm:spPr/>
    </dgm:pt>
  </dgm:ptLst>
  <dgm:cxnLst>
    <dgm:cxn modelId="{C50F1413-AAF3-43E1-8355-CE7F2E02DDF5}" srcId="{BDF9FF45-2400-4909-8A0C-BE7F5942C166}" destId="{4DEA5A36-7880-4EF4-A026-ED6881B5898D}" srcOrd="6" destOrd="0" parTransId="{29AB420C-247E-4F2D-9DC9-01C886C22044}" sibTransId="{1A79B053-AD17-432B-962A-152CC6FEA1BD}"/>
    <dgm:cxn modelId="{60729331-AD28-1146-8412-3E4EF416AE0E}" type="presOf" srcId="{BDF9FF45-2400-4909-8A0C-BE7F5942C166}" destId="{49545F84-BBA5-48A5-B74E-D4BE3F3D41BC}" srcOrd="0" destOrd="0" presId="urn:microsoft.com/office/officeart/2018/2/layout/IconLabelList"/>
    <dgm:cxn modelId="{E6687732-6706-984D-A017-BA48F96F0869}" type="presOf" srcId="{4C8EE628-15F8-4159-8649-6DE681FF5317}" destId="{33A2743F-B133-437D-848F-6D1E0BF4E487}" srcOrd="0" destOrd="0" presId="urn:microsoft.com/office/officeart/2018/2/layout/IconLabelList"/>
    <dgm:cxn modelId="{DF777838-662A-EF47-9399-387B25461983}" type="presOf" srcId="{C1481796-C3B9-4F7E-AEA4-96C59C948FCB}" destId="{EF650CDC-CA05-471A-8DB5-C4149F0D46ED}" srcOrd="0" destOrd="0" presId="urn:microsoft.com/office/officeart/2018/2/layout/IconLabelList"/>
    <dgm:cxn modelId="{65E0E45B-7E61-4F21-A042-7D72C57C33A2}" srcId="{BDF9FF45-2400-4909-8A0C-BE7F5942C166}" destId="{A8ED0356-CB3A-4655-B6DF-88DB87277201}" srcOrd="3" destOrd="0" parTransId="{F3D9381E-8472-4A27-879F-56FF684E82AB}" sibTransId="{DDF8DDFF-4A6C-43EE-AC0A-797E7DCC90B0}"/>
    <dgm:cxn modelId="{3076598E-0A67-477A-95D8-F0314A059E29}" srcId="{BDF9FF45-2400-4909-8A0C-BE7F5942C166}" destId="{9FF67A4C-84F7-4E66-BA09-3C26B990676E}" srcOrd="2" destOrd="0" parTransId="{50B562CF-0598-4D8D-B71B-0A3C30F615D4}" sibTransId="{C7D9EC87-CCCF-4D07-B4D9-8DDEDF19C0F2}"/>
    <dgm:cxn modelId="{EE90509C-194D-4587-870A-CA4B6CFC0D1E}" srcId="{BDF9FF45-2400-4909-8A0C-BE7F5942C166}" destId="{8643C1B8-C8A5-4B0E-B733-AF98488AA40A}" srcOrd="1" destOrd="0" parTransId="{1EA33E3F-92FC-443C-9298-C7BDFAB7777D}" sibTransId="{222430BC-4EB9-41F1-8A2B-B8BEBDE549AC}"/>
    <dgm:cxn modelId="{990E06A3-B8D2-B74F-BA72-ECBFF71E1DED}" type="presOf" srcId="{4DEA5A36-7880-4EF4-A026-ED6881B5898D}" destId="{B286590D-42EE-4C81-A0E4-818304507F64}" srcOrd="0" destOrd="0" presId="urn:microsoft.com/office/officeart/2018/2/layout/IconLabelList"/>
    <dgm:cxn modelId="{765403AA-A6BD-48E2-915C-C293ADF8D385}" srcId="{BDF9FF45-2400-4909-8A0C-BE7F5942C166}" destId="{C1481796-C3B9-4F7E-AEA4-96C59C948FCB}" srcOrd="0" destOrd="0" parTransId="{4BD2E13A-D22A-4C65-8D5C-FB7EA9DB34D1}" sibTransId="{FE3A8727-3C5A-47BE-8B57-8F0BFE6B14A3}"/>
    <dgm:cxn modelId="{E28B84B1-816A-B54E-AA71-4BA2288F7ED3}" type="presOf" srcId="{53007E02-5F10-4767-81BD-F57C78754B8B}" destId="{60B10D3E-E6C6-4FE0-9019-581BE6D670D9}" srcOrd="0" destOrd="0" presId="urn:microsoft.com/office/officeart/2018/2/layout/IconLabelList"/>
    <dgm:cxn modelId="{2B8E1BB5-C2D6-48E3-9E1A-5F655270C492}" srcId="{BDF9FF45-2400-4909-8A0C-BE7F5942C166}" destId="{4C8EE628-15F8-4159-8649-6DE681FF5317}" srcOrd="4" destOrd="0" parTransId="{092F8AE1-F17A-422A-ADF4-8708E78D9A63}" sibTransId="{7724FC84-E879-4B8D-AC2E-BF7868EAE6DE}"/>
    <dgm:cxn modelId="{3A1312CF-BADF-1546-9CEF-EB019633EC34}" type="presOf" srcId="{9FF67A4C-84F7-4E66-BA09-3C26B990676E}" destId="{0D552E66-896F-4669-A681-D048C7E06F13}" srcOrd="0" destOrd="0" presId="urn:microsoft.com/office/officeart/2018/2/layout/IconLabelList"/>
    <dgm:cxn modelId="{4239E3DC-0A2B-E94C-B756-42F71E7B2F7D}" type="presOf" srcId="{A8ED0356-CB3A-4655-B6DF-88DB87277201}" destId="{CA073B16-4D7D-4503-B9BA-01171DA6675F}" srcOrd="0" destOrd="0" presId="urn:microsoft.com/office/officeart/2018/2/layout/IconLabelList"/>
    <dgm:cxn modelId="{6532F4FB-66A8-A845-94E8-1E4D511E6EBC}" type="presOf" srcId="{8643C1B8-C8A5-4B0E-B733-AF98488AA40A}" destId="{218CD42A-EF9C-4757-A715-496CDD31E3B3}" srcOrd="0" destOrd="0" presId="urn:microsoft.com/office/officeart/2018/2/layout/IconLabelList"/>
    <dgm:cxn modelId="{821AB7FD-6023-4DF2-958D-4C8D90BCAF3E}" srcId="{BDF9FF45-2400-4909-8A0C-BE7F5942C166}" destId="{53007E02-5F10-4767-81BD-F57C78754B8B}" srcOrd="5" destOrd="0" parTransId="{114EC45F-342F-4CD5-A7E1-9C6F8A67D6F9}" sibTransId="{6C842E11-1CFF-4250-9D8E-B313D1FDAD00}"/>
    <dgm:cxn modelId="{31B4FDCE-4645-CB4A-89A3-9004C5CF16E6}" type="presParOf" srcId="{49545F84-BBA5-48A5-B74E-D4BE3F3D41BC}" destId="{448B9F04-A020-4290-943A-A02A2483D40D}" srcOrd="0" destOrd="0" presId="urn:microsoft.com/office/officeart/2018/2/layout/IconLabelList"/>
    <dgm:cxn modelId="{DCE491AB-EDBC-784E-B4E2-99015AA1A7F0}" type="presParOf" srcId="{448B9F04-A020-4290-943A-A02A2483D40D}" destId="{D543872A-40B3-4CDC-BF78-CE9CF6F5AA95}" srcOrd="0" destOrd="0" presId="urn:microsoft.com/office/officeart/2018/2/layout/IconLabelList"/>
    <dgm:cxn modelId="{3CACA4DC-AA95-D741-965D-22A203E50A67}" type="presParOf" srcId="{448B9F04-A020-4290-943A-A02A2483D40D}" destId="{DCC118FC-7117-4A34-A45D-3568194B8FFC}" srcOrd="1" destOrd="0" presId="urn:microsoft.com/office/officeart/2018/2/layout/IconLabelList"/>
    <dgm:cxn modelId="{9AE31575-DBC1-6B44-B49C-DE4A0F1A957D}" type="presParOf" srcId="{448B9F04-A020-4290-943A-A02A2483D40D}" destId="{EF650CDC-CA05-471A-8DB5-C4149F0D46ED}" srcOrd="2" destOrd="0" presId="urn:microsoft.com/office/officeart/2018/2/layout/IconLabelList"/>
    <dgm:cxn modelId="{68393F47-CF29-D64A-8001-335700A65000}" type="presParOf" srcId="{49545F84-BBA5-48A5-B74E-D4BE3F3D41BC}" destId="{89D7964A-7F2B-4793-86B1-186F8AEE1B93}" srcOrd="1" destOrd="0" presId="urn:microsoft.com/office/officeart/2018/2/layout/IconLabelList"/>
    <dgm:cxn modelId="{8EA7F090-CA59-2945-8B07-70793ACB10A7}" type="presParOf" srcId="{49545F84-BBA5-48A5-B74E-D4BE3F3D41BC}" destId="{1D60BB3E-913B-4B53-A97A-F8C9501DCABE}" srcOrd="2" destOrd="0" presId="urn:microsoft.com/office/officeart/2018/2/layout/IconLabelList"/>
    <dgm:cxn modelId="{B341F1C0-620A-9144-8986-2085A821BE2D}" type="presParOf" srcId="{1D60BB3E-913B-4B53-A97A-F8C9501DCABE}" destId="{3E85595F-07C3-49BD-8523-EE10C127E29E}" srcOrd="0" destOrd="0" presId="urn:microsoft.com/office/officeart/2018/2/layout/IconLabelList"/>
    <dgm:cxn modelId="{45AD4B69-EE3C-6F47-BB6F-E7C36530AC0D}" type="presParOf" srcId="{1D60BB3E-913B-4B53-A97A-F8C9501DCABE}" destId="{01F18015-60FA-415A-8AB3-840AA783DC7C}" srcOrd="1" destOrd="0" presId="urn:microsoft.com/office/officeart/2018/2/layout/IconLabelList"/>
    <dgm:cxn modelId="{1C02D066-D939-D044-A53A-2DDAB057D3D9}" type="presParOf" srcId="{1D60BB3E-913B-4B53-A97A-F8C9501DCABE}" destId="{218CD42A-EF9C-4757-A715-496CDD31E3B3}" srcOrd="2" destOrd="0" presId="urn:microsoft.com/office/officeart/2018/2/layout/IconLabelList"/>
    <dgm:cxn modelId="{279AF7B0-B915-A84E-BEFB-639994612CD7}" type="presParOf" srcId="{49545F84-BBA5-48A5-B74E-D4BE3F3D41BC}" destId="{6605490F-DF5F-49D4-9A07-B5689696B1ED}" srcOrd="3" destOrd="0" presId="urn:microsoft.com/office/officeart/2018/2/layout/IconLabelList"/>
    <dgm:cxn modelId="{469971E0-C9F7-744C-9C36-908D31710984}" type="presParOf" srcId="{49545F84-BBA5-48A5-B74E-D4BE3F3D41BC}" destId="{79088161-3B27-47D6-BD5C-B67F533E5B71}" srcOrd="4" destOrd="0" presId="urn:microsoft.com/office/officeart/2018/2/layout/IconLabelList"/>
    <dgm:cxn modelId="{B84E59A6-F69F-F24D-9224-F95FC09B2726}" type="presParOf" srcId="{79088161-3B27-47D6-BD5C-B67F533E5B71}" destId="{D9D6D88F-2470-480C-968A-BF0006288332}" srcOrd="0" destOrd="0" presId="urn:microsoft.com/office/officeart/2018/2/layout/IconLabelList"/>
    <dgm:cxn modelId="{80FBE2D0-7C44-9A4D-A3E1-7172FE0045A2}" type="presParOf" srcId="{79088161-3B27-47D6-BD5C-B67F533E5B71}" destId="{E8EA7882-E324-4453-B463-3E897DB3DCB4}" srcOrd="1" destOrd="0" presId="urn:microsoft.com/office/officeart/2018/2/layout/IconLabelList"/>
    <dgm:cxn modelId="{6F910897-6E2C-8B4F-BC41-23B415C91728}" type="presParOf" srcId="{79088161-3B27-47D6-BD5C-B67F533E5B71}" destId="{0D552E66-896F-4669-A681-D048C7E06F13}" srcOrd="2" destOrd="0" presId="urn:microsoft.com/office/officeart/2018/2/layout/IconLabelList"/>
    <dgm:cxn modelId="{1853B00A-CA09-AC4B-9603-33B4990F8B0A}" type="presParOf" srcId="{49545F84-BBA5-48A5-B74E-D4BE3F3D41BC}" destId="{B35BD9EC-82A0-46E2-BD22-16371FBF0140}" srcOrd="5" destOrd="0" presId="urn:microsoft.com/office/officeart/2018/2/layout/IconLabelList"/>
    <dgm:cxn modelId="{F313F9F4-33D3-7A43-9FC5-44DC9BC66886}" type="presParOf" srcId="{49545F84-BBA5-48A5-B74E-D4BE3F3D41BC}" destId="{1C64C856-57B2-4751-BD94-4B06D280D3B3}" srcOrd="6" destOrd="0" presId="urn:microsoft.com/office/officeart/2018/2/layout/IconLabelList"/>
    <dgm:cxn modelId="{DCC7C3DB-0CC3-5A42-86E4-2417C779F59D}" type="presParOf" srcId="{1C64C856-57B2-4751-BD94-4B06D280D3B3}" destId="{479ABAF6-EF7C-40E1-A2F9-18DF7FDD9723}" srcOrd="0" destOrd="0" presId="urn:microsoft.com/office/officeart/2018/2/layout/IconLabelList"/>
    <dgm:cxn modelId="{A873AA40-0DBE-2D4B-B625-C65195F865E9}" type="presParOf" srcId="{1C64C856-57B2-4751-BD94-4B06D280D3B3}" destId="{1B434B40-AFEC-4D5E-823E-B08DB7890487}" srcOrd="1" destOrd="0" presId="urn:microsoft.com/office/officeart/2018/2/layout/IconLabelList"/>
    <dgm:cxn modelId="{18E6C724-0399-0845-A5E8-882C505FEC50}" type="presParOf" srcId="{1C64C856-57B2-4751-BD94-4B06D280D3B3}" destId="{CA073B16-4D7D-4503-B9BA-01171DA6675F}" srcOrd="2" destOrd="0" presId="urn:microsoft.com/office/officeart/2018/2/layout/IconLabelList"/>
    <dgm:cxn modelId="{DB0A1B02-246F-CA4D-9F66-AFC26EE4B5F0}" type="presParOf" srcId="{49545F84-BBA5-48A5-B74E-D4BE3F3D41BC}" destId="{BAC16D46-3E48-468E-A70B-0E06F3E45E13}" srcOrd="7" destOrd="0" presId="urn:microsoft.com/office/officeart/2018/2/layout/IconLabelList"/>
    <dgm:cxn modelId="{1D7D1701-C576-2C4A-B1DD-36F12629BB32}" type="presParOf" srcId="{49545F84-BBA5-48A5-B74E-D4BE3F3D41BC}" destId="{7DC5875F-2756-4420-A6BB-D6F41772A479}" srcOrd="8" destOrd="0" presId="urn:microsoft.com/office/officeart/2018/2/layout/IconLabelList"/>
    <dgm:cxn modelId="{72C1C9BE-81EA-D642-8162-4BECFAC0F94F}" type="presParOf" srcId="{7DC5875F-2756-4420-A6BB-D6F41772A479}" destId="{179585DF-512D-4150-BB95-8262DFEA2325}" srcOrd="0" destOrd="0" presId="urn:microsoft.com/office/officeart/2018/2/layout/IconLabelList"/>
    <dgm:cxn modelId="{67534860-3FFC-734F-8606-7E76A6ACC73A}" type="presParOf" srcId="{7DC5875F-2756-4420-A6BB-D6F41772A479}" destId="{6B9CB1B4-3AC6-4E51-8D11-DC562D8CAFF0}" srcOrd="1" destOrd="0" presId="urn:microsoft.com/office/officeart/2018/2/layout/IconLabelList"/>
    <dgm:cxn modelId="{6A04034D-E8A6-764A-8739-C1D2FB69D089}" type="presParOf" srcId="{7DC5875F-2756-4420-A6BB-D6F41772A479}" destId="{33A2743F-B133-437D-848F-6D1E0BF4E487}" srcOrd="2" destOrd="0" presId="urn:microsoft.com/office/officeart/2018/2/layout/IconLabelList"/>
    <dgm:cxn modelId="{C80FA7DE-176F-4745-8F70-47CAC3B460D6}" type="presParOf" srcId="{49545F84-BBA5-48A5-B74E-D4BE3F3D41BC}" destId="{C9529366-5262-4146-9563-569B099EA9AD}" srcOrd="9" destOrd="0" presId="urn:microsoft.com/office/officeart/2018/2/layout/IconLabelList"/>
    <dgm:cxn modelId="{07D6B432-3F26-C248-A139-FA5BA84DA507}" type="presParOf" srcId="{49545F84-BBA5-48A5-B74E-D4BE3F3D41BC}" destId="{D4E82A8C-9D26-4984-AB10-90FB062BBFFA}" srcOrd="10" destOrd="0" presId="urn:microsoft.com/office/officeart/2018/2/layout/IconLabelList"/>
    <dgm:cxn modelId="{650EDF3F-C908-054E-8B26-72A03582485E}" type="presParOf" srcId="{D4E82A8C-9D26-4984-AB10-90FB062BBFFA}" destId="{C5C0E212-CA70-4FD6-A3C4-FD2B8B1C698E}" srcOrd="0" destOrd="0" presId="urn:microsoft.com/office/officeart/2018/2/layout/IconLabelList"/>
    <dgm:cxn modelId="{43CBE3F9-0F3C-9149-A6E4-0E8FE1F09BFD}" type="presParOf" srcId="{D4E82A8C-9D26-4984-AB10-90FB062BBFFA}" destId="{4EA41EC9-12AB-4D1C-9A09-8F5A86819686}" srcOrd="1" destOrd="0" presId="urn:microsoft.com/office/officeart/2018/2/layout/IconLabelList"/>
    <dgm:cxn modelId="{BBC8D158-AF9B-074C-A746-219F6942D72B}" type="presParOf" srcId="{D4E82A8C-9D26-4984-AB10-90FB062BBFFA}" destId="{60B10D3E-E6C6-4FE0-9019-581BE6D670D9}" srcOrd="2" destOrd="0" presId="urn:microsoft.com/office/officeart/2018/2/layout/IconLabelList"/>
    <dgm:cxn modelId="{00AF6806-B7A5-B44D-949C-644E9A579DD6}" type="presParOf" srcId="{49545F84-BBA5-48A5-B74E-D4BE3F3D41BC}" destId="{AD9958F9-0CBB-4AD4-8EF1-343254A6F092}" srcOrd="11" destOrd="0" presId="urn:microsoft.com/office/officeart/2018/2/layout/IconLabelList"/>
    <dgm:cxn modelId="{611F3325-0F56-154F-8271-6750616CE155}" type="presParOf" srcId="{49545F84-BBA5-48A5-B74E-D4BE3F3D41BC}" destId="{2DB97422-18BD-453E-9747-D2B4393BF184}" srcOrd="12" destOrd="0" presId="urn:microsoft.com/office/officeart/2018/2/layout/IconLabelList"/>
    <dgm:cxn modelId="{5C6802A6-E35B-5343-A7F7-50F484A45FBF}" type="presParOf" srcId="{2DB97422-18BD-453E-9747-D2B4393BF184}" destId="{3352582C-AB79-455F-B63B-BD4B8752E595}" srcOrd="0" destOrd="0" presId="urn:microsoft.com/office/officeart/2018/2/layout/IconLabelList"/>
    <dgm:cxn modelId="{6DA5F1AC-DEB6-AD4F-B890-EC80835A43F6}" type="presParOf" srcId="{2DB97422-18BD-453E-9747-D2B4393BF184}" destId="{77734EC3-5301-4189-951F-84375C72F63C}" srcOrd="1" destOrd="0" presId="urn:microsoft.com/office/officeart/2018/2/layout/IconLabelList"/>
    <dgm:cxn modelId="{B60E1358-E68B-E043-A8ED-8F0A53FC095D}" type="presParOf" srcId="{2DB97422-18BD-453E-9747-D2B4393BF184}" destId="{B286590D-42EE-4C81-A0E4-818304507F64}"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9F797C8-2382-4307-948E-44BCF7008BE9}" type="doc">
      <dgm:prSet loTypeId="urn:microsoft.com/office/officeart/2005/8/layout/process4" loCatId="process" qsTypeId="urn:microsoft.com/office/officeart/2005/8/quickstyle/simple1" qsCatId="simple" csTypeId="urn:microsoft.com/office/officeart/2005/8/colors/accent6_2" csCatId="accent6" phldr="1"/>
      <dgm:spPr/>
      <dgm:t>
        <a:bodyPr/>
        <a:lstStyle/>
        <a:p>
          <a:endParaRPr lang="en-US"/>
        </a:p>
      </dgm:t>
    </dgm:pt>
    <dgm:pt modelId="{D9B3D6CC-40CF-49A5-98FF-5FBE81C12F2C}">
      <dgm:prSet custT="1"/>
      <dgm:spPr/>
      <dgm:t>
        <a:bodyPr/>
        <a:lstStyle/>
        <a:p>
          <a:r>
            <a:rPr lang="en-IN" sz="3200" b="1" dirty="0"/>
            <a:t>Redundancy</a:t>
          </a:r>
          <a:r>
            <a:rPr lang="en-IN" sz="3200" dirty="0"/>
            <a:t> means superfluity or using words unnecessarily or using words for a second time.</a:t>
          </a:r>
          <a:endParaRPr lang="en-US" sz="3200" dirty="0"/>
        </a:p>
      </dgm:t>
    </dgm:pt>
    <dgm:pt modelId="{1FC6A9B5-CA3D-4A87-8E42-FB3A50DA5B97}" type="parTrans" cxnId="{9CBC3DF6-0313-4C4D-8DDC-B046AD41CAFF}">
      <dgm:prSet/>
      <dgm:spPr/>
      <dgm:t>
        <a:bodyPr/>
        <a:lstStyle/>
        <a:p>
          <a:endParaRPr lang="en-US"/>
        </a:p>
      </dgm:t>
    </dgm:pt>
    <dgm:pt modelId="{FE98AF6E-1F1A-4383-8C51-0C95083C1AEA}" type="sibTrans" cxnId="{9CBC3DF6-0313-4C4D-8DDC-B046AD41CAFF}">
      <dgm:prSet/>
      <dgm:spPr/>
      <dgm:t>
        <a:bodyPr/>
        <a:lstStyle/>
        <a:p>
          <a:endParaRPr lang="en-US"/>
        </a:p>
      </dgm:t>
    </dgm:pt>
    <dgm:pt modelId="{8CBA22B4-36C6-4BBD-A4C7-4EB8137E63C3}">
      <dgm:prSet custT="1"/>
      <dgm:spPr/>
      <dgm:t>
        <a:bodyPr/>
        <a:lstStyle/>
        <a:p>
          <a:r>
            <a:rPr lang="en-IN" sz="2000" dirty="0"/>
            <a:t>Avoid saying the same thing twice.</a:t>
          </a:r>
          <a:endParaRPr lang="en-US" sz="2000" dirty="0"/>
        </a:p>
      </dgm:t>
    </dgm:pt>
    <dgm:pt modelId="{63423890-3657-4EBB-9642-6A1411134192}" type="parTrans" cxnId="{A4BBC9FC-583E-453E-BF6C-60CED71EFD05}">
      <dgm:prSet/>
      <dgm:spPr/>
      <dgm:t>
        <a:bodyPr/>
        <a:lstStyle/>
        <a:p>
          <a:endParaRPr lang="en-US"/>
        </a:p>
      </dgm:t>
    </dgm:pt>
    <dgm:pt modelId="{9318E9C5-63A2-4E17-8C7C-550F94B42323}" type="sibTrans" cxnId="{A4BBC9FC-583E-453E-BF6C-60CED71EFD05}">
      <dgm:prSet/>
      <dgm:spPr/>
      <dgm:t>
        <a:bodyPr/>
        <a:lstStyle/>
        <a:p>
          <a:endParaRPr lang="en-US"/>
        </a:p>
      </dgm:t>
    </dgm:pt>
    <dgm:pt modelId="{A7263CBF-6529-4AD2-A609-58EFDB9F31BA}">
      <dgm:prSet custT="1"/>
      <dgm:spPr/>
      <dgm:t>
        <a:bodyPr/>
        <a:lstStyle/>
        <a:p>
          <a:r>
            <a:rPr lang="en-IN" sz="1400"/>
            <a:t>12 midnight</a:t>
          </a:r>
          <a:endParaRPr lang="en-US" sz="1400"/>
        </a:p>
      </dgm:t>
    </dgm:pt>
    <dgm:pt modelId="{F68DD001-763D-463C-86C6-ADA2D0BE6B1D}" type="parTrans" cxnId="{532F3EB7-36BF-4D82-91F6-AA843EB29B68}">
      <dgm:prSet/>
      <dgm:spPr/>
      <dgm:t>
        <a:bodyPr/>
        <a:lstStyle/>
        <a:p>
          <a:endParaRPr lang="en-US"/>
        </a:p>
      </dgm:t>
    </dgm:pt>
    <dgm:pt modelId="{3B34A49A-0F72-4B99-A4D9-B369F5B8A849}" type="sibTrans" cxnId="{532F3EB7-36BF-4D82-91F6-AA843EB29B68}">
      <dgm:prSet/>
      <dgm:spPr/>
      <dgm:t>
        <a:bodyPr/>
        <a:lstStyle/>
        <a:p>
          <a:endParaRPr lang="en-US"/>
        </a:p>
      </dgm:t>
    </dgm:pt>
    <dgm:pt modelId="{B6FB72D2-9553-4BFC-AFF6-7DBBB400B504}">
      <dgm:prSet custT="1"/>
      <dgm:spPr/>
      <dgm:t>
        <a:bodyPr/>
        <a:lstStyle/>
        <a:p>
          <a:r>
            <a:rPr lang="en-IN" sz="1400"/>
            <a:t>3 am in the morning</a:t>
          </a:r>
          <a:endParaRPr lang="en-US" sz="1400"/>
        </a:p>
      </dgm:t>
    </dgm:pt>
    <dgm:pt modelId="{A9953F1D-A749-4474-A4BD-AC4A5E9296EF}" type="parTrans" cxnId="{8183B471-970D-4B71-B10B-2632BFA802BD}">
      <dgm:prSet/>
      <dgm:spPr/>
      <dgm:t>
        <a:bodyPr/>
        <a:lstStyle/>
        <a:p>
          <a:endParaRPr lang="en-US"/>
        </a:p>
      </dgm:t>
    </dgm:pt>
    <dgm:pt modelId="{0F819BFF-2F1A-466E-B363-5D4D2EA6A243}" type="sibTrans" cxnId="{8183B471-970D-4B71-B10B-2632BFA802BD}">
      <dgm:prSet/>
      <dgm:spPr/>
      <dgm:t>
        <a:bodyPr/>
        <a:lstStyle/>
        <a:p>
          <a:endParaRPr lang="en-US"/>
        </a:p>
      </dgm:t>
    </dgm:pt>
    <dgm:pt modelId="{4397092C-A414-426C-A214-6CFA88810834}">
      <dgm:prSet custT="1"/>
      <dgm:spPr/>
      <dgm:t>
        <a:bodyPr/>
        <a:lstStyle/>
        <a:p>
          <a:r>
            <a:rPr lang="en-IN" sz="1400"/>
            <a:t>End result</a:t>
          </a:r>
          <a:endParaRPr lang="en-US" sz="1400"/>
        </a:p>
      </dgm:t>
    </dgm:pt>
    <dgm:pt modelId="{B4199D06-07AC-45F1-9BAD-9C1BE6306AAE}" type="parTrans" cxnId="{61424B8E-0A87-432B-BC5B-4E9E39D5F948}">
      <dgm:prSet/>
      <dgm:spPr/>
      <dgm:t>
        <a:bodyPr/>
        <a:lstStyle/>
        <a:p>
          <a:endParaRPr lang="en-US"/>
        </a:p>
      </dgm:t>
    </dgm:pt>
    <dgm:pt modelId="{1BC57B13-49E2-467E-A751-94160D942F99}" type="sibTrans" cxnId="{61424B8E-0A87-432B-BC5B-4E9E39D5F948}">
      <dgm:prSet/>
      <dgm:spPr/>
      <dgm:t>
        <a:bodyPr/>
        <a:lstStyle/>
        <a:p>
          <a:endParaRPr lang="en-US"/>
        </a:p>
      </dgm:t>
    </dgm:pt>
    <dgm:pt modelId="{3179EC27-CB84-4019-A5E8-8E8FEFFF0A7E}">
      <dgm:prSet custT="1"/>
      <dgm:spPr/>
      <dgm:t>
        <a:bodyPr/>
        <a:lstStyle/>
        <a:p>
          <a:r>
            <a:rPr lang="en-IN" sz="1400"/>
            <a:t>Enclosed herewith</a:t>
          </a:r>
          <a:endParaRPr lang="en-US" sz="1400"/>
        </a:p>
      </dgm:t>
    </dgm:pt>
    <dgm:pt modelId="{DCA5000C-847F-427F-B4AC-1930154B8101}" type="parTrans" cxnId="{6D0FF144-1F83-4ED1-93E2-BFDE87CCDD0B}">
      <dgm:prSet/>
      <dgm:spPr/>
      <dgm:t>
        <a:bodyPr/>
        <a:lstStyle/>
        <a:p>
          <a:endParaRPr lang="en-US"/>
        </a:p>
      </dgm:t>
    </dgm:pt>
    <dgm:pt modelId="{EC159C02-DBA4-489D-8D5F-AE44B518CAA2}" type="sibTrans" cxnId="{6D0FF144-1F83-4ED1-93E2-BFDE87CCDD0B}">
      <dgm:prSet/>
      <dgm:spPr/>
      <dgm:t>
        <a:bodyPr/>
        <a:lstStyle/>
        <a:p>
          <a:endParaRPr lang="en-US"/>
        </a:p>
      </dgm:t>
    </dgm:pt>
    <dgm:pt modelId="{27A81909-E0EA-459E-9335-C4C92628C608}">
      <dgm:prSet custT="1"/>
      <dgm:spPr/>
      <dgm:t>
        <a:bodyPr/>
        <a:lstStyle/>
        <a:p>
          <a:r>
            <a:rPr lang="en-IN" sz="1400"/>
            <a:t>Free gift</a:t>
          </a:r>
          <a:endParaRPr lang="en-US" sz="1400"/>
        </a:p>
      </dgm:t>
    </dgm:pt>
    <dgm:pt modelId="{02926971-B0C3-41D5-99A0-CD83E99AED6A}" type="parTrans" cxnId="{7267E24E-DFEE-4399-859C-1E3570E1C442}">
      <dgm:prSet/>
      <dgm:spPr/>
      <dgm:t>
        <a:bodyPr/>
        <a:lstStyle/>
        <a:p>
          <a:endParaRPr lang="en-US"/>
        </a:p>
      </dgm:t>
    </dgm:pt>
    <dgm:pt modelId="{F3C494EB-B0F3-4967-B432-CBBA623E8B6A}" type="sibTrans" cxnId="{7267E24E-DFEE-4399-859C-1E3570E1C442}">
      <dgm:prSet/>
      <dgm:spPr/>
      <dgm:t>
        <a:bodyPr/>
        <a:lstStyle/>
        <a:p>
          <a:endParaRPr lang="en-US"/>
        </a:p>
      </dgm:t>
    </dgm:pt>
    <dgm:pt modelId="{A382880A-0E22-45FA-8B37-8D71C66BFB17}">
      <dgm:prSet custT="1"/>
      <dgm:spPr/>
      <dgm:t>
        <a:bodyPr/>
        <a:lstStyle/>
        <a:p>
          <a:r>
            <a:rPr lang="en-IN" sz="1400" dirty="0"/>
            <a:t>New innovation</a:t>
          </a:r>
          <a:endParaRPr lang="en-US" sz="1400" dirty="0"/>
        </a:p>
      </dgm:t>
    </dgm:pt>
    <dgm:pt modelId="{7B4D24D9-6E89-47C4-BF1D-5552DBEA2123}" type="parTrans" cxnId="{CCE52BA9-E712-4BE1-9626-5AA34980ACCD}">
      <dgm:prSet/>
      <dgm:spPr/>
      <dgm:t>
        <a:bodyPr/>
        <a:lstStyle/>
        <a:p>
          <a:endParaRPr lang="en-US"/>
        </a:p>
      </dgm:t>
    </dgm:pt>
    <dgm:pt modelId="{D50EDDA9-5903-4401-8AD7-DF9C33065A8B}" type="sibTrans" cxnId="{CCE52BA9-E712-4BE1-9626-5AA34980ACCD}">
      <dgm:prSet/>
      <dgm:spPr/>
      <dgm:t>
        <a:bodyPr/>
        <a:lstStyle/>
        <a:p>
          <a:endParaRPr lang="en-US"/>
        </a:p>
      </dgm:t>
    </dgm:pt>
    <dgm:pt modelId="{913ABFB8-436E-4902-8083-9A45F0485A42}">
      <dgm:prSet custT="1"/>
      <dgm:spPr/>
      <dgm:t>
        <a:bodyPr/>
        <a:lstStyle/>
        <a:p>
          <a:r>
            <a:rPr lang="en-IN" sz="1400" dirty="0"/>
            <a:t>Personal opinion</a:t>
          </a:r>
          <a:endParaRPr lang="en-US" sz="1400" dirty="0"/>
        </a:p>
      </dgm:t>
    </dgm:pt>
    <dgm:pt modelId="{4E267A01-9C4D-4EDB-B11F-AD6E324F0DF7}" type="parTrans" cxnId="{144506AB-B81C-442D-8CF6-900C991376BC}">
      <dgm:prSet/>
      <dgm:spPr/>
      <dgm:t>
        <a:bodyPr/>
        <a:lstStyle/>
        <a:p>
          <a:endParaRPr lang="en-US"/>
        </a:p>
      </dgm:t>
    </dgm:pt>
    <dgm:pt modelId="{45BA5BF0-E8A6-499B-B569-F91ADD7E588D}" type="sibTrans" cxnId="{144506AB-B81C-442D-8CF6-900C991376BC}">
      <dgm:prSet/>
      <dgm:spPr/>
      <dgm:t>
        <a:bodyPr/>
        <a:lstStyle/>
        <a:p>
          <a:endParaRPr lang="en-US"/>
        </a:p>
      </dgm:t>
    </dgm:pt>
    <dgm:pt modelId="{3BCEFB0A-D005-4A84-9F68-A1D9C649A6DE}">
      <dgm:prSet custT="1"/>
      <dgm:spPr/>
      <dgm:t>
        <a:bodyPr/>
        <a:lstStyle/>
        <a:p>
          <a:r>
            <a:rPr lang="en-IN" sz="1400"/>
            <a:t>Refer back</a:t>
          </a:r>
          <a:endParaRPr lang="en-US" sz="1400"/>
        </a:p>
      </dgm:t>
    </dgm:pt>
    <dgm:pt modelId="{5F2C3DBD-46E8-4727-89BB-DF097C2008DD}" type="parTrans" cxnId="{B9A389BA-9369-404D-BA86-AEF44E492CC7}">
      <dgm:prSet/>
      <dgm:spPr/>
      <dgm:t>
        <a:bodyPr/>
        <a:lstStyle/>
        <a:p>
          <a:endParaRPr lang="en-US"/>
        </a:p>
      </dgm:t>
    </dgm:pt>
    <dgm:pt modelId="{4F7DE9F5-8D3D-42B0-85C6-DDEB6558D855}" type="sibTrans" cxnId="{B9A389BA-9369-404D-BA86-AEF44E492CC7}">
      <dgm:prSet/>
      <dgm:spPr/>
      <dgm:t>
        <a:bodyPr/>
        <a:lstStyle/>
        <a:p>
          <a:endParaRPr lang="en-US"/>
        </a:p>
      </dgm:t>
    </dgm:pt>
    <dgm:pt modelId="{6EF7D926-4E8B-4502-AEDB-7FFFDA4FF7CA}">
      <dgm:prSet custT="1"/>
      <dgm:spPr/>
      <dgm:t>
        <a:bodyPr/>
        <a:lstStyle/>
        <a:p>
          <a:r>
            <a:rPr lang="en-IN" sz="1400"/>
            <a:t>Repeat again </a:t>
          </a:r>
          <a:endParaRPr lang="en-US" sz="1400"/>
        </a:p>
      </dgm:t>
    </dgm:pt>
    <dgm:pt modelId="{1C3ABC38-0390-4AB1-8237-0A9A9536174B}" type="parTrans" cxnId="{351D0BBE-8A7F-408A-9A87-984465254BEA}">
      <dgm:prSet/>
      <dgm:spPr/>
      <dgm:t>
        <a:bodyPr/>
        <a:lstStyle/>
        <a:p>
          <a:endParaRPr lang="en-US"/>
        </a:p>
      </dgm:t>
    </dgm:pt>
    <dgm:pt modelId="{B334E944-02E0-403B-AEE9-F39CD5374846}" type="sibTrans" cxnId="{351D0BBE-8A7F-408A-9A87-984465254BEA}">
      <dgm:prSet/>
      <dgm:spPr/>
      <dgm:t>
        <a:bodyPr/>
        <a:lstStyle/>
        <a:p>
          <a:endParaRPr lang="en-US"/>
        </a:p>
      </dgm:t>
    </dgm:pt>
    <dgm:pt modelId="{E1B70673-2E55-411E-97AE-ACC5091DB655}">
      <dgm:prSet custT="1"/>
      <dgm:spPr/>
      <dgm:t>
        <a:bodyPr/>
        <a:lstStyle/>
        <a:p>
          <a:r>
            <a:rPr lang="en-IN" sz="1400" dirty="0"/>
            <a:t>Surrounding circumstances</a:t>
          </a:r>
          <a:endParaRPr lang="en-US" sz="1400" dirty="0"/>
        </a:p>
      </dgm:t>
    </dgm:pt>
    <dgm:pt modelId="{8FEE549C-C7F5-4F12-A622-6AB849FDD622}" type="parTrans" cxnId="{54F6AEE9-EFB0-494C-AC42-7D425C90C192}">
      <dgm:prSet/>
      <dgm:spPr/>
      <dgm:t>
        <a:bodyPr/>
        <a:lstStyle/>
        <a:p>
          <a:endParaRPr lang="en-US"/>
        </a:p>
      </dgm:t>
    </dgm:pt>
    <dgm:pt modelId="{B88A1DA4-A597-4C01-9395-86323E146108}" type="sibTrans" cxnId="{54F6AEE9-EFB0-494C-AC42-7D425C90C192}">
      <dgm:prSet/>
      <dgm:spPr/>
      <dgm:t>
        <a:bodyPr/>
        <a:lstStyle/>
        <a:p>
          <a:endParaRPr lang="en-US"/>
        </a:p>
      </dgm:t>
    </dgm:pt>
    <dgm:pt modelId="{F0CD43A5-95B6-4220-814A-98B9E1303764}">
      <dgm:prSet custT="1"/>
      <dgm:spPr/>
      <dgm:t>
        <a:bodyPr/>
        <a:lstStyle/>
        <a:p>
          <a:r>
            <a:rPr lang="en-IN" sz="1400"/>
            <a:t>ATM machine</a:t>
          </a:r>
          <a:endParaRPr lang="en-US" sz="1400"/>
        </a:p>
      </dgm:t>
    </dgm:pt>
    <dgm:pt modelId="{8DE8598D-1CA8-4449-8A0D-CC4BCCDF7F4E}" type="parTrans" cxnId="{7E979B89-CD45-479E-9A9E-B12BE22280A0}">
      <dgm:prSet/>
      <dgm:spPr/>
      <dgm:t>
        <a:bodyPr/>
        <a:lstStyle/>
        <a:p>
          <a:endParaRPr lang="en-US"/>
        </a:p>
      </dgm:t>
    </dgm:pt>
    <dgm:pt modelId="{5C3324AB-9D96-448F-98DB-F3E38AB3F45C}" type="sibTrans" cxnId="{7E979B89-CD45-479E-9A9E-B12BE22280A0}">
      <dgm:prSet/>
      <dgm:spPr/>
      <dgm:t>
        <a:bodyPr/>
        <a:lstStyle/>
        <a:p>
          <a:endParaRPr lang="en-US"/>
        </a:p>
      </dgm:t>
    </dgm:pt>
    <dgm:pt modelId="{E156A4D4-315B-7A40-80C3-41825779A0EB}" type="pres">
      <dgm:prSet presAssocID="{99F797C8-2382-4307-948E-44BCF7008BE9}" presName="Name0" presStyleCnt="0">
        <dgm:presLayoutVars>
          <dgm:dir/>
          <dgm:animLvl val="lvl"/>
          <dgm:resizeHandles val="exact"/>
        </dgm:presLayoutVars>
      </dgm:prSet>
      <dgm:spPr/>
    </dgm:pt>
    <dgm:pt modelId="{678495F0-0248-634E-B7AE-F6B20688FC29}" type="pres">
      <dgm:prSet presAssocID="{8CBA22B4-36C6-4BBD-A4C7-4EB8137E63C3}" presName="boxAndChildren" presStyleCnt="0"/>
      <dgm:spPr/>
    </dgm:pt>
    <dgm:pt modelId="{9FD7292F-AB38-3848-82E4-98602F1F2EE6}" type="pres">
      <dgm:prSet presAssocID="{8CBA22B4-36C6-4BBD-A4C7-4EB8137E63C3}" presName="parentTextBox" presStyleLbl="node1" presStyleIdx="0" presStyleCnt="2"/>
      <dgm:spPr/>
    </dgm:pt>
    <dgm:pt modelId="{EEDA0A7A-8872-DA48-A538-845C2D519BD2}" type="pres">
      <dgm:prSet presAssocID="{8CBA22B4-36C6-4BBD-A4C7-4EB8137E63C3}" presName="entireBox" presStyleLbl="node1" presStyleIdx="0" presStyleCnt="2"/>
      <dgm:spPr/>
    </dgm:pt>
    <dgm:pt modelId="{9BA734EB-B502-334F-8EB8-57A489A78692}" type="pres">
      <dgm:prSet presAssocID="{8CBA22B4-36C6-4BBD-A4C7-4EB8137E63C3}" presName="descendantBox" presStyleCnt="0"/>
      <dgm:spPr/>
    </dgm:pt>
    <dgm:pt modelId="{C2DAEB87-70AC-AD4D-AA03-40E9D02E98E7}" type="pres">
      <dgm:prSet presAssocID="{A7263CBF-6529-4AD2-A609-58EFDB9F31BA}" presName="childTextBox" presStyleLbl="fgAccFollowNode1" presStyleIdx="0" presStyleCnt="11">
        <dgm:presLayoutVars>
          <dgm:bulletEnabled val="1"/>
        </dgm:presLayoutVars>
      </dgm:prSet>
      <dgm:spPr/>
    </dgm:pt>
    <dgm:pt modelId="{DEB4E126-40BC-E547-8F94-6F2F2EAE8E7F}" type="pres">
      <dgm:prSet presAssocID="{B6FB72D2-9553-4BFC-AFF6-7DBBB400B504}" presName="childTextBox" presStyleLbl="fgAccFollowNode1" presStyleIdx="1" presStyleCnt="11">
        <dgm:presLayoutVars>
          <dgm:bulletEnabled val="1"/>
        </dgm:presLayoutVars>
      </dgm:prSet>
      <dgm:spPr/>
    </dgm:pt>
    <dgm:pt modelId="{BC4BEC8B-6F80-8C41-9960-74EF9AC6FCA0}" type="pres">
      <dgm:prSet presAssocID="{4397092C-A414-426C-A214-6CFA88810834}" presName="childTextBox" presStyleLbl="fgAccFollowNode1" presStyleIdx="2" presStyleCnt="11">
        <dgm:presLayoutVars>
          <dgm:bulletEnabled val="1"/>
        </dgm:presLayoutVars>
      </dgm:prSet>
      <dgm:spPr/>
    </dgm:pt>
    <dgm:pt modelId="{1312B245-70BA-C14C-8E88-5BB57F4EC4D5}" type="pres">
      <dgm:prSet presAssocID="{3179EC27-CB84-4019-A5E8-8E8FEFFF0A7E}" presName="childTextBox" presStyleLbl="fgAccFollowNode1" presStyleIdx="3" presStyleCnt="11">
        <dgm:presLayoutVars>
          <dgm:bulletEnabled val="1"/>
        </dgm:presLayoutVars>
      </dgm:prSet>
      <dgm:spPr/>
    </dgm:pt>
    <dgm:pt modelId="{0E38A0D5-E4E3-3741-9748-7F1A9009BBED}" type="pres">
      <dgm:prSet presAssocID="{27A81909-E0EA-459E-9335-C4C92628C608}" presName="childTextBox" presStyleLbl="fgAccFollowNode1" presStyleIdx="4" presStyleCnt="11">
        <dgm:presLayoutVars>
          <dgm:bulletEnabled val="1"/>
        </dgm:presLayoutVars>
      </dgm:prSet>
      <dgm:spPr/>
    </dgm:pt>
    <dgm:pt modelId="{DF109B97-4DC8-2849-A6FD-A2120B5F1720}" type="pres">
      <dgm:prSet presAssocID="{A382880A-0E22-45FA-8B37-8D71C66BFB17}" presName="childTextBox" presStyleLbl="fgAccFollowNode1" presStyleIdx="5" presStyleCnt="11" custScaleX="146322">
        <dgm:presLayoutVars>
          <dgm:bulletEnabled val="1"/>
        </dgm:presLayoutVars>
      </dgm:prSet>
      <dgm:spPr/>
    </dgm:pt>
    <dgm:pt modelId="{30F412DF-66B3-2C42-9CDD-8AFF0E27F195}" type="pres">
      <dgm:prSet presAssocID="{913ABFB8-436E-4902-8083-9A45F0485A42}" presName="childTextBox" presStyleLbl="fgAccFollowNode1" presStyleIdx="6" presStyleCnt="11">
        <dgm:presLayoutVars>
          <dgm:bulletEnabled val="1"/>
        </dgm:presLayoutVars>
      </dgm:prSet>
      <dgm:spPr/>
    </dgm:pt>
    <dgm:pt modelId="{7E23DB5C-ADD5-6841-9B7B-2BCEC8B7A178}" type="pres">
      <dgm:prSet presAssocID="{3BCEFB0A-D005-4A84-9F68-A1D9C649A6DE}" presName="childTextBox" presStyleLbl="fgAccFollowNode1" presStyleIdx="7" presStyleCnt="11">
        <dgm:presLayoutVars>
          <dgm:bulletEnabled val="1"/>
        </dgm:presLayoutVars>
      </dgm:prSet>
      <dgm:spPr/>
    </dgm:pt>
    <dgm:pt modelId="{006E17FE-4C7C-2F44-9759-EB252247EBDF}" type="pres">
      <dgm:prSet presAssocID="{6EF7D926-4E8B-4502-AEDB-7FFFDA4FF7CA}" presName="childTextBox" presStyleLbl="fgAccFollowNode1" presStyleIdx="8" presStyleCnt="11">
        <dgm:presLayoutVars>
          <dgm:bulletEnabled val="1"/>
        </dgm:presLayoutVars>
      </dgm:prSet>
      <dgm:spPr/>
    </dgm:pt>
    <dgm:pt modelId="{2FB67239-6CD9-1640-8951-22FB50539D83}" type="pres">
      <dgm:prSet presAssocID="{E1B70673-2E55-411E-97AE-ACC5091DB655}" presName="childTextBox" presStyleLbl="fgAccFollowNode1" presStyleIdx="9" presStyleCnt="11" custScaleX="189702">
        <dgm:presLayoutVars>
          <dgm:bulletEnabled val="1"/>
        </dgm:presLayoutVars>
      </dgm:prSet>
      <dgm:spPr/>
    </dgm:pt>
    <dgm:pt modelId="{6170BA8B-67A6-1040-BF4A-1F4C5A062304}" type="pres">
      <dgm:prSet presAssocID="{F0CD43A5-95B6-4220-814A-98B9E1303764}" presName="childTextBox" presStyleLbl="fgAccFollowNode1" presStyleIdx="10" presStyleCnt="11">
        <dgm:presLayoutVars>
          <dgm:bulletEnabled val="1"/>
        </dgm:presLayoutVars>
      </dgm:prSet>
      <dgm:spPr/>
    </dgm:pt>
    <dgm:pt modelId="{A065ABE3-2D21-D04D-9570-46A2366B3999}" type="pres">
      <dgm:prSet presAssocID="{FE98AF6E-1F1A-4383-8C51-0C95083C1AEA}" presName="sp" presStyleCnt="0"/>
      <dgm:spPr/>
    </dgm:pt>
    <dgm:pt modelId="{80CEC7DD-FABC-1F46-AB9E-4E01F05ADFF1}" type="pres">
      <dgm:prSet presAssocID="{D9B3D6CC-40CF-49A5-98FF-5FBE81C12F2C}" presName="arrowAndChildren" presStyleCnt="0"/>
      <dgm:spPr/>
    </dgm:pt>
    <dgm:pt modelId="{283722F6-3F7F-CD47-B7D7-12182B75436E}" type="pres">
      <dgm:prSet presAssocID="{D9B3D6CC-40CF-49A5-98FF-5FBE81C12F2C}" presName="parentTextArrow" presStyleLbl="node1" presStyleIdx="1" presStyleCnt="2"/>
      <dgm:spPr/>
    </dgm:pt>
  </dgm:ptLst>
  <dgm:cxnLst>
    <dgm:cxn modelId="{1D0A5005-EA7F-654C-B5C7-3154CB78A8D8}" type="presOf" srcId="{F0CD43A5-95B6-4220-814A-98B9E1303764}" destId="{6170BA8B-67A6-1040-BF4A-1F4C5A062304}" srcOrd="0" destOrd="0" presId="urn:microsoft.com/office/officeart/2005/8/layout/process4"/>
    <dgm:cxn modelId="{47402924-BF57-6B4B-A92E-F42B398DCA08}" type="presOf" srcId="{3BCEFB0A-D005-4A84-9F68-A1D9C649A6DE}" destId="{7E23DB5C-ADD5-6841-9B7B-2BCEC8B7A178}" srcOrd="0" destOrd="0" presId="urn:microsoft.com/office/officeart/2005/8/layout/process4"/>
    <dgm:cxn modelId="{9C696325-2032-A948-BCFF-26A10DE786C4}" type="presOf" srcId="{B6FB72D2-9553-4BFC-AFF6-7DBBB400B504}" destId="{DEB4E126-40BC-E547-8F94-6F2F2EAE8E7F}" srcOrd="0" destOrd="0" presId="urn:microsoft.com/office/officeart/2005/8/layout/process4"/>
    <dgm:cxn modelId="{61200630-1EF5-1A45-BA17-2802D3671F15}" type="presOf" srcId="{4397092C-A414-426C-A214-6CFA88810834}" destId="{BC4BEC8B-6F80-8C41-9960-74EF9AC6FCA0}" srcOrd="0" destOrd="0" presId="urn:microsoft.com/office/officeart/2005/8/layout/process4"/>
    <dgm:cxn modelId="{6D0FF144-1F83-4ED1-93E2-BFDE87CCDD0B}" srcId="{8CBA22B4-36C6-4BBD-A4C7-4EB8137E63C3}" destId="{3179EC27-CB84-4019-A5E8-8E8FEFFF0A7E}" srcOrd="3" destOrd="0" parTransId="{DCA5000C-847F-427F-B4AC-1930154B8101}" sibTransId="{EC159C02-DBA4-489D-8D5F-AE44B518CAA2}"/>
    <dgm:cxn modelId="{186EC04A-AE9F-5649-9F0C-12707F17A384}" type="presOf" srcId="{913ABFB8-436E-4902-8083-9A45F0485A42}" destId="{30F412DF-66B3-2C42-9CDD-8AFF0E27F195}" srcOrd="0" destOrd="0" presId="urn:microsoft.com/office/officeart/2005/8/layout/process4"/>
    <dgm:cxn modelId="{7267E24E-DFEE-4399-859C-1E3570E1C442}" srcId="{8CBA22B4-36C6-4BBD-A4C7-4EB8137E63C3}" destId="{27A81909-E0EA-459E-9335-C4C92628C608}" srcOrd="4" destOrd="0" parTransId="{02926971-B0C3-41D5-99A0-CD83E99AED6A}" sibTransId="{F3C494EB-B0F3-4967-B432-CBBA623E8B6A}"/>
    <dgm:cxn modelId="{84223952-71BC-9E4E-AFDE-6603E5D9C0D8}" type="presOf" srcId="{3179EC27-CB84-4019-A5E8-8E8FEFFF0A7E}" destId="{1312B245-70BA-C14C-8E88-5BB57F4EC4D5}" srcOrd="0" destOrd="0" presId="urn:microsoft.com/office/officeart/2005/8/layout/process4"/>
    <dgm:cxn modelId="{8183B471-970D-4B71-B10B-2632BFA802BD}" srcId="{8CBA22B4-36C6-4BBD-A4C7-4EB8137E63C3}" destId="{B6FB72D2-9553-4BFC-AFF6-7DBBB400B504}" srcOrd="1" destOrd="0" parTransId="{A9953F1D-A749-4474-A4BD-AC4A5E9296EF}" sibTransId="{0F819BFF-2F1A-466E-B363-5D4D2EA6A243}"/>
    <dgm:cxn modelId="{CA87B375-EEAF-FA46-8564-D2A890DAED96}" type="presOf" srcId="{6EF7D926-4E8B-4502-AEDB-7FFFDA4FF7CA}" destId="{006E17FE-4C7C-2F44-9759-EB252247EBDF}" srcOrd="0" destOrd="0" presId="urn:microsoft.com/office/officeart/2005/8/layout/process4"/>
    <dgm:cxn modelId="{F435867A-74A2-5744-8748-54345D6415A7}" type="presOf" srcId="{27A81909-E0EA-459E-9335-C4C92628C608}" destId="{0E38A0D5-E4E3-3741-9748-7F1A9009BBED}" srcOrd="0" destOrd="0" presId="urn:microsoft.com/office/officeart/2005/8/layout/process4"/>
    <dgm:cxn modelId="{AA3EA187-7849-364E-A48A-9B01150F14AF}" type="presOf" srcId="{8CBA22B4-36C6-4BBD-A4C7-4EB8137E63C3}" destId="{EEDA0A7A-8872-DA48-A538-845C2D519BD2}" srcOrd="1" destOrd="0" presId="urn:microsoft.com/office/officeart/2005/8/layout/process4"/>
    <dgm:cxn modelId="{7E979B89-CD45-479E-9A9E-B12BE22280A0}" srcId="{8CBA22B4-36C6-4BBD-A4C7-4EB8137E63C3}" destId="{F0CD43A5-95B6-4220-814A-98B9E1303764}" srcOrd="10" destOrd="0" parTransId="{8DE8598D-1CA8-4449-8A0D-CC4BCCDF7F4E}" sibTransId="{5C3324AB-9D96-448F-98DB-F3E38AB3F45C}"/>
    <dgm:cxn modelId="{61424B8E-0A87-432B-BC5B-4E9E39D5F948}" srcId="{8CBA22B4-36C6-4BBD-A4C7-4EB8137E63C3}" destId="{4397092C-A414-426C-A214-6CFA88810834}" srcOrd="2" destOrd="0" parTransId="{B4199D06-07AC-45F1-9BAD-9C1BE6306AAE}" sibTransId="{1BC57B13-49E2-467E-A751-94160D942F99}"/>
    <dgm:cxn modelId="{5F416C9E-90B5-7048-9AA6-2E972433A290}" type="presOf" srcId="{E1B70673-2E55-411E-97AE-ACC5091DB655}" destId="{2FB67239-6CD9-1640-8951-22FB50539D83}" srcOrd="0" destOrd="0" presId="urn:microsoft.com/office/officeart/2005/8/layout/process4"/>
    <dgm:cxn modelId="{CCE52BA9-E712-4BE1-9626-5AA34980ACCD}" srcId="{8CBA22B4-36C6-4BBD-A4C7-4EB8137E63C3}" destId="{A382880A-0E22-45FA-8B37-8D71C66BFB17}" srcOrd="5" destOrd="0" parTransId="{7B4D24D9-6E89-47C4-BF1D-5552DBEA2123}" sibTransId="{D50EDDA9-5903-4401-8AD7-DF9C33065A8B}"/>
    <dgm:cxn modelId="{144506AB-B81C-442D-8CF6-900C991376BC}" srcId="{8CBA22B4-36C6-4BBD-A4C7-4EB8137E63C3}" destId="{913ABFB8-436E-4902-8083-9A45F0485A42}" srcOrd="6" destOrd="0" parTransId="{4E267A01-9C4D-4EDB-B11F-AD6E324F0DF7}" sibTransId="{45BA5BF0-E8A6-499B-B569-F91ADD7E588D}"/>
    <dgm:cxn modelId="{67AA4BAB-B86B-714A-9C0E-088E852D3D4A}" type="presOf" srcId="{D9B3D6CC-40CF-49A5-98FF-5FBE81C12F2C}" destId="{283722F6-3F7F-CD47-B7D7-12182B75436E}" srcOrd="0" destOrd="0" presId="urn:microsoft.com/office/officeart/2005/8/layout/process4"/>
    <dgm:cxn modelId="{532F3EB7-36BF-4D82-91F6-AA843EB29B68}" srcId="{8CBA22B4-36C6-4BBD-A4C7-4EB8137E63C3}" destId="{A7263CBF-6529-4AD2-A609-58EFDB9F31BA}" srcOrd="0" destOrd="0" parTransId="{F68DD001-763D-463C-86C6-ADA2D0BE6B1D}" sibTransId="{3B34A49A-0F72-4B99-A4D9-B369F5B8A849}"/>
    <dgm:cxn modelId="{B9A389BA-9369-404D-BA86-AEF44E492CC7}" srcId="{8CBA22B4-36C6-4BBD-A4C7-4EB8137E63C3}" destId="{3BCEFB0A-D005-4A84-9F68-A1D9C649A6DE}" srcOrd="7" destOrd="0" parTransId="{5F2C3DBD-46E8-4727-89BB-DF097C2008DD}" sibTransId="{4F7DE9F5-8D3D-42B0-85C6-DDEB6558D855}"/>
    <dgm:cxn modelId="{351D0BBE-8A7F-408A-9A87-984465254BEA}" srcId="{8CBA22B4-36C6-4BBD-A4C7-4EB8137E63C3}" destId="{6EF7D926-4E8B-4502-AEDB-7FFFDA4FF7CA}" srcOrd="8" destOrd="0" parTransId="{1C3ABC38-0390-4AB1-8237-0A9A9536174B}" sibTransId="{B334E944-02E0-403B-AEE9-F39CD5374846}"/>
    <dgm:cxn modelId="{5BD3CFC7-CD6D-424D-B326-B1AF25AF3AA1}" type="presOf" srcId="{8CBA22B4-36C6-4BBD-A4C7-4EB8137E63C3}" destId="{9FD7292F-AB38-3848-82E4-98602F1F2EE6}" srcOrd="0" destOrd="0" presId="urn:microsoft.com/office/officeart/2005/8/layout/process4"/>
    <dgm:cxn modelId="{30AB4FD6-6640-1A43-85C7-A367EB491BA3}" type="presOf" srcId="{A7263CBF-6529-4AD2-A609-58EFDB9F31BA}" destId="{C2DAEB87-70AC-AD4D-AA03-40E9D02E98E7}" srcOrd="0" destOrd="0" presId="urn:microsoft.com/office/officeart/2005/8/layout/process4"/>
    <dgm:cxn modelId="{9D37A5DD-FB15-1246-9797-6B9735D45571}" type="presOf" srcId="{99F797C8-2382-4307-948E-44BCF7008BE9}" destId="{E156A4D4-315B-7A40-80C3-41825779A0EB}" srcOrd="0" destOrd="0" presId="urn:microsoft.com/office/officeart/2005/8/layout/process4"/>
    <dgm:cxn modelId="{64CBCBE3-A55A-594E-8887-E57C27D4BEFA}" type="presOf" srcId="{A382880A-0E22-45FA-8B37-8D71C66BFB17}" destId="{DF109B97-4DC8-2849-A6FD-A2120B5F1720}" srcOrd="0" destOrd="0" presId="urn:microsoft.com/office/officeart/2005/8/layout/process4"/>
    <dgm:cxn modelId="{54F6AEE9-EFB0-494C-AC42-7D425C90C192}" srcId="{8CBA22B4-36C6-4BBD-A4C7-4EB8137E63C3}" destId="{E1B70673-2E55-411E-97AE-ACC5091DB655}" srcOrd="9" destOrd="0" parTransId="{8FEE549C-C7F5-4F12-A622-6AB849FDD622}" sibTransId="{B88A1DA4-A597-4C01-9395-86323E146108}"/>
    <dgm:cxn modelId="{9CBC3DF6-0313-4C4D-8DDC-B046AD41CAFF}" srcId="{99F797C8-2382-4307-948E-44BCF7008BE9}" destId="{D9B3D6CC-40CF-49A5-98FF-5FBE81C12F2C}" srcOrd="0" destOrd="0" parTransId="{1FC6A9B5-CA3D-4A87-8E42-FB3A50DA5B97}" sibTransId="{FE98AF6E-1F1A-4383-8C51-0C95083C1AEA}"/>
    <dgm:cxn modelId="{A4BBC9FC-583E-453E-BF6C-60CED71EFD05}" srcId="{99F797C8-2382-4307-948E-44BCF7008BE9}" destId="{8CBA22B4-36C6-4BBD-A4C7-4EB8137E63C3}" srcOrd="1" destOrd="0" parTransId="{63423890-3657-4EBB-9642-6A1411134192}" sibTransId="{9318E9C5-63A2-4E17-8C7C-550F94B42323}"/>
    <dgm:cxn modelId="{0ACD4E3C-D509-B84C-BC68-085D51C0E1E0}" type="presParOf" srcId="{E156A4D4-315B-7A40-80C3-41825779A0EB}" destId="{678495F0-0248-634E-B7AE-F6B20688FC29}" srcOrd="0" destOrd="0" presId="urn:microsoft.com/office/officeart/2005/8/layout/process4"/>
    <dgm:cxn modelId="{F11CA2E8-72D2-6D4E-B6E1-72C76B40D22C}" type="presParOf" srcId="{678495F0-0248-634E-B7AE-F6B20688FC29}" destId="{9FD7292F-AB38-3848-82E4-98602F1F2EE6}" srcOrd="0" destOrd="0" presId="urn:microsoft.com/office/officeart/2005/8/layout/process4"/>
    <dgm:cxn modelId="{35B3E82D-C2E8-8F46-9C22-FFBCA249EB4F}" type="presParOf" srcId="{678495F0-0248-634E-B7AE-F6B20688FC29}" destId="{EEDA0A7A-8872-DA48-A538-845C2D519BD2}" srcOrd="1" destOrd="0" presId="urn:microsoft.com/office/officeart/2005/8/layout/process4"/>
    <dgm:cxn modelId="{DA9902EB-AC7B-2B45-A14B-B4D297268498}" type="presParOf" srcId="{678495F0-0248-634E-B7AE-F6B20688FC29}" destId="{9BA734EB-B502-334F-8EB8-57A489A78692}" srcOrd="2" destOrd="0" presId="urn:microsoft.com/office/officeart/2005/8/layout/process4"/>
    <dgm:cxn modelId="{3D62A06C-5E76-164E-BAAC-9476B0A6DC78}" type="presParOf" srcId="{9BA734EB-B502-334F-8EB8-57A489A78692}" destId="{C2DAEB87-70AC-AD4D-AA03-40E9D02E98E7}" srcOrd="0" destOrd="0" presId="urn:microsoft.com/office/officeart/2005/8/layout/process4"/>
    <dgm:cxn modelId="{5886BBF8-5200-A842-9C24-AED6004185F4}" type="presParOf" srcId="{9BA734EB-B502-334F-8EB8-57A489A78692}" destId="{DEB4E126-40BC-E547-8F94-6F2F2EAE8E7F}" srcOrd="1" destOrd="0" presId="urn:microsoft.com/office/officeart/2005/8/layout/process4"/>
    <dgm:cxn modelId="{1E14ABDC-B7B3-7B45-B34B-1962B143100B}" type="presParOf" srcId="{9BA734EB-B502-334F-8EB8-57A489A78692}" destId="{BC4BEC8B-6F80-8C41-9960-74EF9AC6FCA0}" srcOrd="2" destOrd="0" presId="urn:microsoft.com/office/officeart/2005/8/layout/process4"/>
    <dgm:cxn modelId="{EE498D54-42DD-AC49-B391-20509F59569C}" type="presParOf" srcId="{9BA734EB-B502-334F-8EB8-57A489A78692}" destId="{1312B245-70BA-C14C-8E88-5BB57F4EC4D5}" srcOrd="3" destOrd="0" presId="urn:microsoft.com/office/officeart/2005/8/layout/process4"/>
    <dgm:cxn modelId="{241BEE93-987C-0E4A-96FB-43B5F402FD9A}" type="presParOf" srcId="{9BA734EB-B502-334F-8EB8-57A489A78692}" destId="{0E38A0D5-E4E3-3741-9748-7F1A9009BBED}" srcOrd="4" destOrd="0" presId="urn:microsoft.com/office/officeart/2005/8/layout/process4"/>
    <dgm:cxn modelId="{C476B91F-459D-3F4E-8F10-AA69981BE976}" type="presParOf" srcId="{9BA734EB-B502-334F-8EB8-57A489A78692}" destId="{DF109B97-4DC8-2849-A6FD-A2120B5F1720}" srcOrd="5" destOrd="0" presId="urn:microsoft.com/office/officeart/2005/8/layout/process4"/>
    <dgm:cxn modelId="{64C0CF2C-E3F4-A741-A935-A20343441112}" type="presParOf" srcId="{9BA734EB-B502-334F-8EB8-57A489A78692}" destId="{30F412DF-66B3-2C42-9CDD-8AFF0E27F195}" srcOrd="6" destOrd="0" presId="urn:microsoft.com/office/officeart/2005/8/layout/process4"/>
    <dgm:cxn modelId="{67760427-6424-EB48-AA81-5D6457577F13}" type="presParOf" srcId="{9BA734EB-B502-334F-8EB8-57A489A78692}" destId="{7E23DB5C-ADD5-6841-9B7B-2BCEC8B7A178}" srcOrd="7" destOrd="0" presId="urn:microsoft.com/office/officeart/2005/8/layout/process4"/>
    <dgm:cxn modelId="{13C43875-84E5-F541-ADD8-D9108A4CAC0F}" type="presParOf" srcId="{9BA734EB-B502-334F-8EB8-57A489A78692}" destId="{006E17FE-4C7C-2F44-9759-EB252247EBDF}" srcOrd="8" destOrd="0" presId="urn:microsoft.com/office/officeart/2005/8/layout/process4"/>
    <dgm:cxn modelId="{C9216C3A-7ED7-274F-BD16-B43095A58859}" type="presParOf" srcId="{9BA734EB-B502-334F-8EB8-57A489A78692}" destId="{2FB67239-6CD9-1640-8951-22FB50539D83}" srcOrd="9" destOrd="0" presId="urn:microsoft.com/office/officeart/2005/8/layout/process4"/>
    <dgm:cxn modelId="{7F178378-CC93-4841-93D9-5AAA56E8BA06}" type="presParOf" srcId="{9BA734EB-B502-334F-8EB8-57A489A78692}" destId="{6170BA8B-67A6-1040-BF4A-1F4C5A062304}" srcOrd="10" destOrd="0" presId="urn:microsoft.com/office/officeart/2005/8/layout/process4"/>
    <dgm:cxn modelId="{E94B5110-DFCC-D844-A8D3-999825E50EB9}" type="presParOf" srcId="{E156A4D4-315B-7A40-80C3-41825779A0EB}" destId="{A065ABE3-2D21-D04D-9570-46A2366B3999}" srcOrd="1" destOrd="0" presId="urn:microsoft.com/office/officeart/2005/8/layout/process4"/>
    <dgm:cxn modelId="{006587DF-2A4F-AF48-945A-EE09953C5281}" type="presParOf" srcId="{E156A4D4-315B-7A40-80C3-41825779A0EB}" destId="{80CEC7DD-FABC-1F46-AB9E-4E01F05ADFF1}" srcOrd="2" destOrd="0" presId="urn:microsoft.com/office/officeart/2005/8/layout/process4"/>
    <dgm:cxn modelId="{7F68D386-6F00-B241-A1AE-D225921F5BC5}" type="presParOf" srcId="{80CEC7DD-FABC-1F46-AB9E-4E01F05ADFF1}" destId="{283722F6-3F7F-CD47-B7D7-12182B75436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C011C8B-4ABC-4327-84FD-33EDC498C51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3BF0A967-14FF-4414-89F2-96CD0A07484A}">
      <dgm:prSet/>
      <dgm:spPr/>
      <dgm:t>
        <a:bodyPr/>
        <a:lstStyle/>
        <a:p>
          <a:r>
            <a:rPr lang="en-IN" b="0" i="0"/>
            <a:t>"Thing" - "That thing over there" does not specify what "thing" is being referred to.</a:t>
          </a:r>
          <a:endParaRPr lang="en-US"/>
        </a:p>
      </dgm:t>
    </dgm:pt>
    <dgm:pt modelId="{E2566CE3-6234-4B42-A485-E67FC089E3B1}" type="parTrans" cxnId="{B858D09A-BFAB-4C2C-AB2B-F3710B04D0B8}">
      <dgm:prSet/>
      <dgm:spPr/>
      <dgm:t>
        <a:bodyPr/>
        <a:lstStyle/>
        <a:p>
          <a:endParaRPr lang="en-US"/>
        </a:p>
      </dgm:t>
    </dgm:pt>
    <dgm:pt modelId="{2F1738A2-EB9D-4AEE-BD3A-1042DC81EB25}" type="sibTrans" cxnId="{B858D09A-BFAB-4C2C-AB2B-F3710B04D0B8}">
      <dgm:prSet/>
      <dgm:spPr/>
      <dgm:t>
        <a:bodyPr/>
        <a:lstStyle/>
        <a:p>
          <a:endParaRPr lang="en-US"/>
        </a:p>
      </dgm:t>
    </dgm:pt>
    <dgm:pt modelId="{4879E25F-4EB6-4235-8121-6773E865784F}">
      <dgm:prSet/>
      <dgm:spPr/>
      <dgm:t>
        <a:bodyPr/>
        <a:lstStyle/>
        <a:p>
          <a:r>
            <a:rPr lang="en-IN" b="0" i="0"/>
            <a:t>"Stuff" - "Put your stuff away" does not specify what specific items are being referred to.</a:t>
          </a:r>
          <a:endParaRPr lang="en-US"/>
        </a:p>
      </dgm:t>
    </dgm:pt>
    <dgm:pt modelId="{E1609795-54A6-4BB2-ABF2-C093670A299B}" type="parTrans" cxnId="{F1D94986-22DB-4CCB-ACC9-EB03AF59C811}">
      <dgm:prSet/>
      <dgm:spPr/>
      <dgm:t>
        <a:bodyPr/>
        <a:lstStyle/>
        <a:p>
          <a:endParaRPr lang="en-US"/>
        </a:p>
      </dgm:t>
    </dgm:pt>
    <dgm:pt modelId="{7E7103B7-E5E5-4EDA-BD1C-E5ACC6905FEA}" type="sibTrans" cxnId="{F1D94986-22DB-4CCB-ACC9-EB03AF59C811}">
      <dgm:prSet/>
      <dgm:spPr/>
      <dgm:t>
        <a:bodyPr/>
        <a:lstStyle/>
        <a:p>
          <a:endParaRPr lang="en-US"/>
        </a:p>
      </dgm:t>
    </dgm:pt>
    <dgm:pt modelId="{2A192491-197D-47EC-BCE9-9AD32ECF1840}">
      <dgm:prSet/>
      <dgm:spPr/>
      <dgm:t>
        <a:bodyPr/>
        <a:lstStyle/>
        <a:p>
          <a:r>
            <a:rPr lang="en-IN" b="0" i="0"/>
            <a:t>"Good" - "This is a good product" does not specify what makes the product good or what specific qualities it possesses.</a:t>
          </a:r>
          <a:endParaRPr lang="en-US"/>
        </a:p>
      </dgm:t>
    </dgm:pt>
    <dgm:pt modelId="{3ADDEC85-48B7-4BD0-AFA1-7F9276DEA22A}" type="parTrans" cxnId="{21EE2879-EFF8-4D2E-82B9-0BF1BEBC75C3}">
      <dgm:prSet/>
      <dgm:spPr/>
      <dgm:t>
        <a:bodyPr/>
        <a:lstStyle/>
        <a:p>
          <a:endParaRPr lang="en-US"/>
        </a:p>
      </dgm:t>
    </dgm:pt>
    <dgm:pt modelId="{D58ED184-2A53-4B69-A77E-B8B00D1CE38B}" type="sibTrans" cxnId="{21EE2879-EFF8-4D2E-82B9-0BF1BEBC75C3}">
      <dgm:prSet/>
      <dgm:spPr/>
      <dgm:t>
        <a:bodyPr/>
        <a:lstStyle/>
        <a:p>
          <a:endParaRPr lang="en-US"/>
        </a:p>
      </dgm:t>
    </dgm:pt>
    <dgm:pt modelId="{06AF62E3-EA2C-46B6-A74F-590BA9C14D9E}">
      <dgm:prSet/>
      <dgm:spPr/>
      <dgm:t>
        <a:bodyPr/>
        <a:lstStyle/>
        <a:p>
          <a:r>
            <a:rPr lang="en-IN" b="0" i="0"/>
            <a:t>"Bad" - "This is a bad idea" does not specify what makes the idea bad or what specific problems it presents.</a:t>
          </a:r>
          <a:endParaRPr lang="en-US"/>
        </a:p>
      </dgm:t>
    </dgm:pt>
    <dgm:pt modelId="{0E38B708-53B1-4F5F-B7AA-A307D99D2A8C}" type="parTrans" cxnId="{48A2F870-DD71-4997-B2D0-99FD0164A1F7}">
      <dgm:prSet/>
      <dgm:spPr/>
      <dgm:t>
        <a:bodyPr/>
        <a:lstStyle/>
        <a:p>
          <a:endParaRPr lang="en-US"/>
        </a:p>
      </dgm:t>
    </dgm:pt>
    <dgm:pt modelId="{D611A4DA-703E-4329-AC0E-A02A4B521FC6}" type="sibTrans" cxnId="{48A2F870-DD71-4997-B2D0-99FD0164A1F7}">
      <dgm:prSet/>
      <dgm:spPr/>
      <dgm:t>
        <a:bodyPr/>
        <a:lstStyle/>
        <a:p>
          <a:endParaRPr lang="en-US"/>
        </a:p>
      </dgm:t>
    </dgm:pt>
    <dgm:pt modelId="{4B8194F6-9ED7-420E-A98A-4D9E180AB40F}">
      <dgm:prSet/>
      <dgm:spPr/>
      <dgm:t>
        <a:bodyPr/>
        <a:lstStyle/>
        <a:p>
          <a:r>
            <a:rPr lang="en-IN" b="0" i="0"/>
            <a:t>"Important" - "This is an important meeting" does not specify what makes the meeting important or what specific topics will be covered.</a:t>
          </a:r>
          <a:endParaRPr lang="en-US"/>
        </a:p>
      </dgm:t>
    </dgm:pt>
    <dgm:pt modelId="{971E407B-6229-4E1E-A269-4817A7BE927E}" type="parTrans" cxnId="{FAD2EBA4-0516-4038-8EBD-2BAD0B7D6BA3}">
      <dgm:prSet/>
      <dgm:spPr/>
      <dgm:t>
        <a:bodyPr/>
        <a:lstStyle/>
        <a:p>
          <a:endParaRPr lang="en-US"/>
        </a:p>
      </dgm:t>
    </dgm:pt>
    <dgm:pt modelId="{E3A6F5FF-1FC6-494E-A1EF-2C957E66E8D4}" type="sibTrans" cxnId="{FAD2EBA4-0516-4038-8EBD-2BAD0B7D6BA3}">
      <dgm:prSet/>
      <dgm:spPr/>
      <dgm:t>
        <a:bodyPr/>
        <a:lstStyle/>
        <a:p>
          <a:endParaRPr lang="en-US"/>
        </a:p>
      </dgm:t>
    </dgm:pt>
    <dgm:pt modelId="{3D6951EE-5BE4-4C43-A0D9-B7CB75FEDB75}">
      <dgm:prSet/>
      <dgm:spPr/>
      <dgm:t>
        <a:bodyPr/>
        <a:lstStyle/>
        <a:p>
          <a:r>
            <a:rPr lang="en-IN" b="0" i="0"/>
            <a:t>"Nice" - "That was a nice thing to do" does not specify what specifically was nice about the action.</a:t>
          </a:r>
          <a:endParaRPr lang="en-US"/>
        </a:p>
      </dgm:t>
    </dgm:pt>
    <dgm:pt modelId="{31161ABE-851A-4A99-A1D8-69BE9748D060}" type="parTrans" cxnId="{A3B5AF20-FEF9-4D27-8CD0-C835BB9B104D}">
      <dgm:prSet/>
      <dgm:spPr/>
      <dgm:t>
        <a:bodyPr/>
        <a:lstStyle/>
        <a:p>
          <a:endParaRPr lang="en-US"/>
        </a:p>
      </dgm:t>
    </dgm:pt>
    <dgm:pt modelId="{E1654CEA-19CD-49DB-9E8A-E758CD9507F9}" type="sibTrans" cxnId="{A3B5AF20-FEF9-4D27-8CD0-C835BB9B104D}">
      <dgm:prSet/>
      <dgm:spPr/>
      <dgm:t>
        <a:bodyPr/>
        <a:lstStyle/>
        <a:p>
          <a:endParaRPr lang="en-US"/>
        </a:p>
      </dgm:t>
    </dgm:pt>
    <dgm:pt modelId="{EA0DD82A-D741-47B6-A831-A4D6209514ED}">
      <dgm:prSet/>
      <dgm:spPr/>
      <dgm:t>
        <a:bodyPr/>
        <a:lstStyle/>
        <a:p>
          <a:r>
            <a:rPr lang="en-IN" b="0" i="0"/>
            <a:t>"Interesting" - "That was an interesting lecture" does not specify what specifically was interesting about the lecture.</a:t>
          </a:r>
          <a:endParaRPr lang="en-US"/>
        </a:p>
      </dgm:t>
    </dgm:pt>
    <dgm:pt modelId="{2714AD66-C49A-4B30-A981-5F32F054F9AB}" type="parTrans" cxnId="{A2B2B372-5BA0-44DA-B668-428591C659E9}">
      <dgm:prSet/>
      <dgm:spPr/>
      <dgm:t>
        <a:bodyPr/>
        <a:lstStyle/>
        <a:p>
          <a:endParaRPr lang="en-US"/>
        </a:p>
      </dgm:t>
    </dgm:pt>
    <dgm:pt modelId="{DBACBB68-C36C-421F-863C-7F9BC107A26C}" type="sibTrans" cxnId="{A2B2B372-5BA0-44DA-B668-428591C659E9}">
      <dgm:prSet/>
      <dgm:spPr/>
      <dgm:t>
        <a:bodyPr/>
        <a:lstStyle/>
        <a:p>
          <a:endParaRPr lang="en-US"/>
        </a:p>
      </dgm:t>
    </dgm:pt>
    <dgm:pt modelId="{9DCF43BC-B801-4372-8497-6464CDF48BC8}">
      <dgm:prSet/>
      <dgm:spPr/>
      <dgm:t>
        <a:bodyPr/>
        <a:lstStyle/>
        <a:p>
          <a:r>
            <a:rPr lang="en-IN" b="0" i="0"/>
            <a:t>"Big" - "This is a big project" does not specify how big the project is or in what way it is big.</a:t>
          </a:r>
          <a:endParaRPr lang="en-US"/>
        </a:p>
      </dgm:t>
    </dgm:pt>
    <dgm:pt modelId="{5C2795A0-BDC2-40FA-9601-3A22F814564F}" type="parTrans" cxnId="{AF090B6C-33E9-4458-AD06-034F6D4467F8}">
      <dgm:prSet/>
      <dgm:spPr/>
      <dgm:t>
        <a:bodyPr/>
        <a:lstStyle/>
        <a:p>
          <a:endParaRPr lang="en-US"/>
        </a:p>
      </dgm:t>
    </dgm:pt>
    <dgm:pt modelId="{12602B48-FC81-4326-B7E4-5364398CEF0D}" type="sibTrans" cxnId="{AF090B6C-33E9-4458-AD06-034F6D4467F8}">
      <dgm:prSet/>
      <dgm:spPr/>
      <dgm:t>
        <a:bodyPr/>
        <a:lstStyle/>
        <a:p>
          <a:endParaRPr lang="en-US"/>
        </a:p>
      </dgm:t>
    </dgm:pt>
    <dgm:pt modelId="{0F157A89-2C25-4A1B-A05B-777B5B8762E1}">
      <dgm:prSet/>
      <dgm:spPr/>
      <dgm:t>
        <a:bodyPr/>
        <a:lstStyle/>
        <a:p>
          <a:r>
            <a:rPr lang="en-IN" b="0" i="0"/>
            <a:t>"Small" - "This is a small company" does not specify how small the company is or in what way it is small.</a:t>
          </a:r>
          <a:endParaRPr lang="en-US"/>
        </a:p>
      </dgm:t>
    </dgm:pt>
    <dgm:pt modelId="{C75F6970-AC65-443F-AA2B-4E730CD2DBF1}" type="parTrans" cxnId="{76A1978A-00FA-4D1D-89C3-FB7EF25C9DFB}">
      <dgm:prSet/>
      <dgm:spPr/>
      <dgm:t>
        <a:bodyPr/>
        <a:lstStyle/>
        <a:p>
          <a:endParaRPr lang="en-US"/>
        </a:p>
      </dgm:t>
    </dgm:pt>
    <dgm:pt modelId="{4E82530A-DE5A-45D6-ACCB-7C6AF14954DC}" type="sibTrans" cxnId="{76A1978A-00FA-4D1D-89C3-FB7EF25C9DFB}">
      <dgm:prSet/>
      <dgm:spPr/>
      <dgm:t>
        <a:bodyPr/>
        <a:lstStyle/>
        <a:p>
          <a:endParaRPr lang="en-US"/>
        </a:p>
      </dgm:t>
    </dgm:pt>
    <dgm:pt modelId="{47F58EDF-AF4E-4BCE-A804-B650331135E0}">
      <dgm:prSet/>
      <dgm:spPr/>
      <dgm:t>
        <a:bodyPr/>
        <a:lstStyle/>
        <a:p>
          <a:r>
            <a:rPr lang="en-IN" b="0" i="0"/>
            <a:t>"Seems" - "It seems like a good idea" does not provide certainty or clarity about the idea being discussed.</a:t>
          </a:r>
          <a:endParaRPr lang="en-US"/>
        </a:p>
      </dgm:t>
    </dgm:pt>
    <dgm:pt modelId="{C56AE6DD-D8F0-4C1C-8219-F3C71EB7F803}" type="parTrans" cxnId="{BA5726CF-BA4D-4FAC-AC91-AE69F886D25B}">
      <dgm:prSet/>
      <dgm:spPr/>
      <dgm:t>
        <a:bodyPr/>
        <a:lstStyle/>
        <a:p>
          <a:endParaRPr lang="en-US"/>
        </a:p>
      </dgm:t>
    </dgm:pt>
    <dgm:pt modelId="{3EFB6A45-5D6D-4243-85A7-39CF53FE97FB}" type="sibTrans" cxnId="{BA5726CF-BA4D-4FAC-AC91-AE69F886D25B}">
      <dgm:prSet/>
      <dgm:spPr/>
      <dgm:t>
        <a:bodyPr/>
        <a:lstStyle/>
        <a:p>
          <a:endParaRPr lang="en-US"/>
        </a:p>
      </dgm:t>
    </dgm:pt>
    <dgm:pt modelId="{78EB9640-BC7C-694A-8B0B-2FA97EA32347}" type="pres">
      <dgm:prSet presAssocID="{AC011C8B-4ABC-4327-84FD-33EDC498C517}" presName="diagram" presStyleCnt="0">
        <dgm:presLayoutVars>
          <dgm:dir/>
          <dgm:resizeHandles val="exact"/>
        </dgm:presLayoutVars>
      </dgm:prSet>
      <dgm:spPr/>
    </dgm:pt>
    <dgm:pt modelId="{2F60E118-3BED-3B45-A993-7D3956639F6F}" type="pres">
      <dgm:prSet presAssocID="{3BF0A967-14FF-4414-89F2-96CD0A07484A}" presName="node" presStyleLbl="node1" presStyleIdx="0" presStyleCnt="10">
        <dgm:presLayoutVars>
          <dgm:bulletEnabled val="1"/>
        </dgm:presLayoutVars>
      </dgm:prSet>
      <dgm:spPr/>
    </dgm:pt>
    <dgm:pt modelId="{636F9770-4CAF-2D45-9086-6CF27A969B98}" type="pres">
      <dgm:prSet presAssocID="{2F1738A2-EB9D-4AEE-BD3A-1042DC81EB25}" presName="sibTrans" presStyleCnt="0"/>
      <dgm:spPr/>
    </dgm:pt>
    <dgm:pt modelId="{5C21908F-3E58-1A4C-BD30-4B72732739EA}" type="pres">
      <dgm:prSet presAssocID="{4879E25F-4EB6-4235-8121-6773E865784F}" presName="node" presStyleLbl="node1" presStyleIdx="1" presStyleCnt="10">
        <dgm:presLayoutVars>
          <dgm:bulletEnabled val="1"/>
        </dgm:presLayoutVars>
      </dgm:prSet>
      <dgm:spPr/>
    </dgm:pt>
    <dgm:pt modelId="{4CEC31E3-50DA-3049-8A2D-A087268999A4}" type="pres">
      <dgm:prSet presAssocID="{7E7103B7-E5E5-4EDA-BD1C-E5ACC6905FEA}" presName="sibTrans" presStyleCnt="0"/>
      <dgm:spPr/>
    </dgm:pt>
    <dgm:pt modelId="{A4CA44A3-E62C-9F48-9C27-107B94C8EE91}" type="pres">
      <dgm:prSet presAssocID="{2A192491-197D-47EC-BCE9-9AD32ECF1840}" presName="node" presStyleLbl="node1" presStyleIdx="2" presStyleCnt="10">
        <dgm:presLayoutVars>
          <dgm:bulletEnabled val="1"/>
        </dgm:presLayoutVars>
      </dgm:prSet>
      <dgm:spPr/>
    </dgm:pt>
    <dgm:pt modelId="{9B05A2C7-0995-F043-9731-CEF4468C122F}" type="pres">
      <dgm:prSet presAssocID="{D58ED184-2A53-4B69-A77E-B8B00D1CE38B}" presName="sibTrans" presStyleCnt="0"/>
      <dgm:spPr/>
    </dgm:pt>
    <dgm:pt modelId="{C9D7B0F3-7F94-EB4D-930B-55E0BD2A6DF5}" type="pres">
      <dgm:prSet presAssocID="{06AF62E3-EA2C-46B6-A74F-590BA9C14D9E}" presName="node" presStyleLbl="node1" presStyleIdx="3" presStyleCnt="10">
        <dgm:presLayoutVars>
          <dgm:bulletEnabled val="1"/>
        </dgm:presLayoutVars>
      </dgm:prSet>
      <dgm:spPr/>
    </dgm:pt>
    <dgm:pt modelId="{2A38F5A4-BC12-214F-A118-DF01A60A9AE3}" type="pres">
      <dgm:prSet presAssocID="{D611A4DA-703E-4329-AC0E-A02A4B521FC6}" presName="sibTrans" presStyleCnt="0"/>
      <dgm:spPr/>
    </dgm:pt>
    <dgm:pt modelId="{317C58F5-A835-7C41-99C9-161A5F40605B}" type="pres">
      <dgm:prSet presAssocID="{4B8194F6-9ED7-420E-A98A-4D9E180AB40F}" presName="node" presStyleLbl="node1" presStyleIdx="4" presStyleCnt="10">
        <dgm:presLayoutVars>
          <dgm:bulletEnabled val="1"/>
        </dgm:presLayoutVars>
      </dgm:prSet>
      <dgm:spPr/>
    </dgm:pt>
    <dgm:pt modelId="{6705DE23-5CA3-9345-91A4-BDE0C9A3981D}" type="pres">
      <dgm:prSet presAssocID="{E3A6F5FF-1FC6-494E-A1EF-2C957E66E8D4}" presName="sibTrans" presStyleCnt="0"/>
      <dgm:spPr/>
    </dgm:pt>
    <dgm:pt modelId="{6C131F18-843F-C946-BF09-FB76584B6E69}" type="pres">
      <dgm:prSet presAssocID="{3D6951EE-5BE4-4C43-A0D9-B7CB75FEDB75}" presName="node" presStyleLbl="node1" presStyleIdx="5" presStyleCnt="10">
        <dgm:presLayoutVars>
          <dgm:bulletEnabled val="1"/>
        </dgm:presLayoutVars>
      </dgm:prSet>
      <dgm:spPr/>
    </dgm:pt>
    <dgm:pt modelId="{78B736BC-7529-4B40-9086-D4772587AFF8}" type="pres">
      <dgm:prSet presAssocID="{E1654CEA-19CD-49DB-9E8A-E758CD9507F9}" presName="sibTrans" presStyleCnt="0"/>
      <dgm:spPr/>
    </dgm:pt>
    <dgm:pt modelId="{6A3ABCC1-A22A-7D42-BBE7-CE1562F31C44}" type="pres">
      <dgm:prSet presAssocID="{EA0DD82A-D741-47B6-A831-A4D6209514ED}" presName="node" presStyleLbl="node1" presStyleIdx="6" presStyleCnt="10">
        <dgm:presLayoutVars>
          <dgm:bulletEnabled val="1"/>
        </dgm:presLayoutVars>
      </dgm:prSet>
      <dgm:spPr/>
    </dgm:pt>
    <dgm:pt modelId="{1D326015-6DE3-474C-8946-083BBBCD021C}" type="pres">
      <dgm:prSet presAssocID="{DBACBB68-C36C-421F-863C-7F9BC107A26C}" presName="sibTrans" presStyleCnt="0"/>
      <dgm:spPr/>
    </dgm:pt>
    <dgm:pt modelId="{35C07FBA-EFDB-A84E-A1C0-75DE015F7586}" type="pres">
      <dgm:prSet presAssocID="{9DCF43BC-B801-4372-8497-6464CDF48BC8}" presName="node" presStyleLbl="node1" presStyleIdx="7" presStyleCnt="10">
        <dgm:presLayoutVars>
          <dgm:bulletEnabled val="1"/>
        </dgm:presLayoutVars>
      </dgm:prSet>
      <dgm:spPr/>
    </dgm:pt>
    <dgm:pt modelId="{CF462FA0-EB2D-FE4D-9345-2508B08D0229}" type="pres">
      <dgm:prSet presAssocID="{12602B48-FC81-4326-B7E4-5364398CEF0D}" presName="sibTrans" presStyleCnt="0"/>
      <dgm:spPr/>
    </dgm:pt>
    <dgm:pt modelId="{4DA8C225-057B-034D-8057-480104534C4B}" type="pres">
      <dgm:prSet presAssocID="{0F157A89-2C25-4A1B-A05B-777B5B8762E1}" presName="node" presStyleLbl="node1" presStyleIdx="8" presStyleCnt="10">
        <dgm:presLayoutVars>
          <dgm:bulletEnabled val="1"/>
        </dgm:presLayoutVars>
      </dgm:prSet>
      <dgm:spPr/>
    </dgm:pt>
    <dgm:pt modelId="{62FFEB40-9DCC-D145-AB68-5782E1FE42A9}" type="pres">
      <dgm:prSet presAssocID="{4E82530A-DE5A-45D6-ACCB-7C6AF14954DC}" presName="sibTrans" presStyleCnt="0"/>
      <dgm:spPr/>
    </dgm:pt>
    <dgm:pt modelId="{E053B1A4-D6D0-B54D-995D-AAE0B126E24E}" type="pres">
      <dgm:prSet presAssocID="{47F58EDF-AF4E-4BCE-A804-B650331135E0}" presName="node" presStyleLbl="node1" presStyleIdx="9" presStyleCnt="10">
        <dgm:presLayoutVars>
          <dgm:bulletEnabled val="1"/>
        </dgm:presLayoutVars>
      </dgm:prSet>
      <dgm:spPr/>
    </dgm:pt>
  </dgm:ptLst>
  <dgm:cxnLst>
    <dgm:cxn modelId="{B6098B04-8E58-1F4C-B379-AA35E90D191E}" type="presOf" srcId="{9DCF43BC-B801-4372-8497-6464CDF48BC8}" destId="{35C07FBA-EFDB-A84E-A1C0-75DE015F7586}" srcOrd="0" destOrd="0" presId="urn:microsoft.com/office/officeart/2005/8/layout/default"/>
    <dgm:cxn modelId="{D4EE4412-0B33-8D43-A7F0-25BA1B8ACAF9}" type="presOf" srcId="{4B8194F6-9ED7-420E-A98A-4D9E180AB40F}" destId="{317C58F5-A835-7C41-99C9-161A5F40605B}" srcOrd="0" destOrd="0" presId="urn:microsoft.com/office/officeart/2005/8/layout/default"/>
    <dgm:cxn modelId="{A3B5AF20-FEF9-4D27-8CD0-C835BB9B104D}" srcId="{AC011C8B-4ABC-4327-84FD-33EDC498C517}" destId="{3D6951EE-5BE4-4C43-A0D9-B7CB75FEDB75}" srcOrd="5" destOrd="0" parTransId="{31161ABE-851A-4A99-A1D8-69BE9748D060}" sibTransId="{E1654CEA-19CD-49DB-9E8A-E758CD9507F9}"/>
    <dgm:cxn modelId="{2D27E226-09C8-DA48-ACC6-B50239F8889A}" type="presOf" srcId="{3BF0A967-14FF-4414-89F2-96CD0A07484A}" destId="{2F60E118-3BED-3B45-A993-7D3956639F6F}" srcOrd="0" destOrd="0" presId="urn:microsoft.com/office/officeart/2005/8/layout/default"/>
    <dgm:cxn modelId="{A9293D3E-A0EA-DF4D-A444-34053D579937}" type="presOf" srcId="{3D6951EE-5BE4-4C43-A0D9-B7CB75FEDB75}" destId="{6C131F18-843F-C946-BF09-FB76584B6E69}" srcOrd="0" destOrd="0" presId="urn:microsoft.com/office/officeart/2005/8/layout/default"/>
    <dgm:cxn modelId="{F6EF0A43-5D38-A94C-AD07-1E88F99529E9}" type="presOf" srcId="{4879E25F-4EB6-4235-8121-6773E865784F}" destId="{5C21908F-3E58-1A4C-BD30-4B72732739EA}" srcOrd="0" destOrd="0" presId="urn:microsoft.com/office/officeart/2005/8/layout/default"/>
    <dgm:cxn modelId="{D28CE767-4BE7-3745-B6E3-3864B9F7AC2C}" type="presOf" srcId="{2A192491-197D-47EC-BCE9-9AD32ECF1840}" destId="{A4CA44A3-E62C-9F48-9C27-107B94C8EE91}" srcOrd="0" destOrd="0" presId="urn:microsoft.com/office/officeart/2005/8/layout/default"/>
    <dgm:cxn modelId="{AF090B6C-33E9-4458-AD06-034F6D4467F8}" srcId="{AC011C8B-4ABC-4327-84FD-33EDC498C517}" destId="{9DCF43BC-B801-4372-8497-6464CDF48BC8}" srcOrd="7" destOrd="0" parTransId="{5C2795A0-BDC2-40FA-9601-3A22F814564F}" sibTransId="{12602B48-FC81-4326-B7E4-5364398CEF0D}"/>
    <dgm:cxn modelId="{48A2F870-DD71-4997-B2D0-99FD0164A1F7}" srcId="{AC011C8B-4ABC-4327-84FD-33EDC498C517}" destId="{06AF62E3-EA2C-46B6-A74F-590BA9C14D9E}" srcOrd="3" destOrd="0" parTransId="{0E38B708-53B1-4F5F-B7AA-A307D99D2A8C}" sibTransId="{D611A4DA-703E-4329-AC0E-A02A4B521FC6}"/>
    <dgm:cxn modelId="{A2B2B372-5BA0-44DA-B668-428591C659E9}" srcId="{AC011C8B-4ABC-4327-84FD-33EDC498C517}" destId="{EA0DD82A-D741-47B6-A831-A4D6209514ED}" srcOrd="6" destOrd="0" parTransId="{2714AD66-C49A-4B30-A981-5F32F054F9AB}" sibTransId="{DBACBB68-C36C-421F-863C-7F9BC107A26C}"/>
    <dgm:cxn modelId="{21EE2879-EFF8-4D2E-82B9-0BF1BEBC75C3}" srcId="{AC011C8B-4ABC-4327-84FD-33EDC498C517}" destId="{2A192491-197D-47EC-BCE9-9AD32ECF1840}" srcOrd="2" destOrd="0" parTransId="{3ADDEC85-48B7-4BD0-AFA1-7F9276DEA22A}" sibTransId="{D58ED184-2A53-4B69-A77E-B8B00D1CE38B}"/>
    <dgm:cxn modelId="{BAA0F87B-007B-414E-865A-8EF95F2739CB}" type="presOf" srcId="{0F157A89-2C25-4A1B-A05B-777B5B8762E1}" destId="{4DA8C225-057B-034D-8057-480104534C4B}" srcOrd="0" destOrd="0" presId="urn:microsoft.com/office/officeart/2005/8/layout/default"/>
    <dgm:cxn modelId="{F1D94986-22DB-4CCB-ACC9-EB03AF59C811}" srcId="{AC011C8B-4ABC-4327-84FD-33EDC498C517}" destId="{4879E25F-4EB6-4235-8121-6773E865784F}" srcOrd="1" destOrd="0" parTransId="{E1609795-54A6-4BB2-ABF2-C093670A299B}" sibTransId="{7E7103B7-E5E5-4EDA-BD1C-E5ACC6905FEA}"/>
    <dgm:cxn modelId="{76A1978A-00FA-4D1D-89C3-FB7EF25C9DFB}" srcId="{AC011C8B-4ABC-4327-84FD-33EDC498C517}" destId="{0F157A89-2C25-4A1B-A05B-777B5B8762E1}" srcOrd="8" destOrd="0" parTransId="{C75F6970-AC65-443F-AA2B-4E730CD2DBF1}" sibTransId="{4E82530A-DE5A-45D6-ACCB-7C6AF14954DC}"/>
    <dgm:cxn modelId="{E05E7594-23E2-4045-B995-24D016436510}" type="presOf" srcId="{AC011C8B-4ABC-4327-84FD-33EDC498C517}" destId="{78EB9640-BC7C-694A-8B0B-2FA97EA32347}" srcOrd="0" destOrd="0" presId="urn:microsoft.com/office/officeart/2005/8/layout/default"/>
    <dgm:cxn modelId="{B858D09A-BFAB-4C2C-AB2B-F3710B04D0B8}" srcId="{AC011C8B-4ABC-4327-84FD-33EDC498C517}" destId="{3BF0A967-14FF-4414-89F2-96CD0A07484A}" srcOrd="0" destOrd="0" parTransId="{E2566CE3-6234-4B42-A485-E67FC089E3B1}" sibTransId="{2F1738A2-EB9D-4AEE-BD3A-1042DC81EB25}"/>
    <dgm:cxn modelId="{FAD2EBA4-0516-4038-8EBD-2BAD0B7D6BA3}" srcId="{AC011C8B-4ABC-4327-84FD-33EDC498C517}" destId="{4B8194F6-9ED7-420E-A98A-4D9E180AB40F}" srcOrd="4" destOrd="0" parTransId="{971E407B-6229-4E1E-A269-4817A7BE927E}" sibTransId="{E3A6F5FF-1FC6-494E-A1EF-2C957E66E8D4}"/>
    <dgm:cxn modelId="{FB3A8AB2-9B5E-3D4E-A1C2-6B38C4CA2776}" type="presOf" srcId="{EA0DD82A-D741-47B6-A831-A4D6209514ED}" destId="{6A3ABCC1-A22A-7D42-BBE7-CE1562F31C44}" srcOrd="0" destOrd="0" presId="urn:microsoft.com/office/officeart/2005/8/layout/default"/>
    <dgm:cxn modelId="{BA5726CF-BA4D-4FAC-AC91-AE69F886D25B}" srcId="{AC011C8B-4ABC-4327-84FD-33EDC498C517}" destId="{47F58EDF-AF4E-4BCE-A804-B650331135E0}" srcOrd="9" destOrd="0" parTransId="{C56AE6DD-D8F0-4C1C-8219-F3C71EB7F803}" sibTransId="{3EFB6A45-5D6D-4243-85A7-39CF53FE97FB}"/>
    <dgm:cxn modelId="{018956DC-2701-1B4B-9864-3D39AFACD5D6}" type="presOf" srcId="{06AF62E3-EA2C-46B6-A74F-590BA9C14D9E}" destId="{C9D7B0F3-7F94-EB4D-930B-55E0BD2A6DF5}" srcOrd="0" destOrd="0" presId="urn:microsoft.com/office/officeart/2005/8/layout/default"/>
    <dgm:cxn modelId="{278BCDDE-AFA1-BF48-BC8D-506F6CFA4B3A}" type="presOf" srcId="{47F58EDF-AF4E-4BCE-A804-B650331135E0}" destId="{E053B1A4-D6D0-B54D-995D-AAE0B126E24E}" srcOrd="0" destOrd="0" presId="urn:microsoft.com/office/officeart/2005/8/layout/default"/>
    <dgm:cxn modelId="{11B07F31-65E0-C04B-8F8E-95020E344B71}" type="presParOf" srcId="{78EB9640-BC7C-694A-8B0B-2FA97EA32347}" destId="{2F60E118-3BED-3B45-A993-7D3956639F6F}" srcOrd="0" destOrd="0" presId="urn:microsoft.com/office/officeart/2005/8/layout/default"/>
    <dgm:cxn modelId="{D031D432-2A21-3141-BC5F-56E444CF5FAC}" type="presParOf" srcId="{78EB9640-BC7C-694A-8B0B-2FA97EA32347}" destId="{636F9770-4CAF-2D45-9086-6CF27A969B98}" srcOrd="1" destOrd="0" presId="urn:microsoft.com/office/officeart/2005/8/layout/default"/>
    <dgm:cxn modelId="{B70F7B82-B258-A74E-8F05-7EFF7DC52CC6}" type="presParOf" srcId="{78EB9640-BC7C-694A-8B0B-2FA97EA32347}" destId="{5C21908F-3E58-1A4C-BD30-4B72732739EA}" srcOrd="2" destOrd="0" presId="urn:microsoft.com/office/officeart/2005/8/layout/default"/>
    <dgm:cxn modelId="{701F45DA-7C97-D141-ADEC-4F8257F264B9}" type="presParOf" srcId="{78EB9640-BC7C-694A-8B0B-2FA97EA32347}" destId="{4CEC31E3-50DA-3049-8A2D-A087268999A4}" srcOrd="3" destOrd="0" presId="urn:microsoft.com/office/officeart/2005/8/layout/default"/>
    <dgm:cxn modelId="{25873DCE-2B5A-D343-A51A-BA90D2A48B35}" type="presParOf" srcId="{78EB9640-BC7C-694A-8B0B-2FA97EA32347}" destId="{A4CA44A3-E62C-9F48-9C27-107B94C8EE91}" srcOrd="4" destOrd="0" presId="urn:microsoft.com/office/officeart/2005/8/layout/default"/>
    <dgm:cxn modelId="{BA627E20-F831-7F4C-8DE0-C299A349DD44}" type="presParOf" srcId="{78EB9640-BC7C-694A-8B0B-2FA97EA32347}" destId="{9B05A2C7-0995-F043-9731-CEF4468C122F}" srcOrd="5" destOrd="0" presId="urn:microsoft.com/office/officeart/2005/8/layout/default"/>
    <dgm:cxn modelId="{2DD75794-B7BF-B340-B4BF-8D43374631F2}" type="presParOf" srcId="{78EB9640-BC7C-694A-8B0B-2FA97EA32347}" destId="{C9D7B0F3-7F94-EB4D-930B-55E0BD2A6DF5}" srcOrd="6" destOrd="0" presId="urn:microsoft.com/office/officeart/2005/8/layout/default"/>
    <dgm:cxn modelId="{6B6F3F63-4408-B140-855E-439447A958D3}" type="presParOf" srcId="{78EB9640-BC7C-694A-8B0B-2FA97EA32347}" destId="{2A38F5A4-BC12-214F-A118-DF01A60A9AE3}" srcOrd="7" destOrd="0" presId="urn:microsoft.com/office/officeart/2005/8/layout/default"/>
    <dgm:cxn modelId="{91C43843-04C8-C542-B870-DF14786D0D57}" type="presParOf" srcId="{78EB9640-BC7C-694A-8B0B-2FA97EA32347}" destId="{317C58F5-A835-7C41-99C9-161A5F40605B}" srcOrd="8" destOrd="0" presId="urn:microsoft.com/office/officeart/2005/8/layout/default"/>
    <dgm:cxn modelId="{8BAD18F7-CE21-F14A-A3E1-C335DD986705}" type="presParOf" srcId="{78EB9640-BC7C-694A-8B0B-2FA97EA32347}" destId="{6705DE23-5CA3-9345-91A4-BDE0C9A3981D}" srcOrd="9" destOrd="0" presId="urn:microsoft.com/office/officeart/2005/8/layout/default"/>
    <dgm:cxn modelId="{502BEF05-126F-B444-B24F-1C4F2A6D08EE}" type="presParOf" srcId="{78EB9640-BC7C-694A-8B0B-2FA97EA32347}" destId="{6C131F18-843F-C946-BF09-FB76584B6E69}" srcOrd="10" destOrd="0" presId="urn:microsoft.com/office/officeart/2005/8/layout/default"/>
    <dgm:cxn modelId="{F631C3FD-2623-C54A-9BC6-D634400E9345}" type="presParOf" srcId="{78EB9640-BC7C-694A-8B0B-2FA97EA32347}" destId="{78B736BC-7529-4B40-9086-D4772587AFF8}" srcOrd="11" destOrd="0" presId="urn:microsoft.com/office/officeart/2005/8/layout/default"/>
    <dgm:cxn modelId="{C0DA0148-9F41-214C-A56A-5EA1C86AE131}" type="presParOf" srcId="{78EB9640-BC7C-694A-8B0B-2FA97EA32347}" destId="{6A3ABCC1-A22A-7D42-BBE7-CE1562F31C44}" srcOrd="12" destOrd="0" presId="urn:microsoft.com/office/officeart/2005/8/layout/default"/>
    <dgm:cxn modelId="{921F47E4-954B-BF45-BCF9-DCF3A905D520}" type="presParOf" srcId="{78EB9640-BC7C-694A-8B0B-2FA97EA32347}" destId="{1D326015-6DE3-474C-8946-083BBBCD021C}" srcOrd="13" destOrd="0" presId="urn:microsoft.com/office/officeart/2005/8/layout/default"/>
    <dgm:cxn modelId="{91F93CC3-7505-6C49-BF29-5F7E375D57DC}" type="presParOf" srcId="{78EB9640-BC7C-694A-8B0B-2FA97EA32347}" destId="{35C07FBA-EFDB-A84E-A1C0-75DE015F7586}" srcOrd="14" destOrd="0" presId="urn:microsoft.com/office/officeart/2005/8/layout/default"/>
    <dgm:cxn modelId="{9BD67E3F-464C-1F49-A217-8B4B6A6C95D4}" type="presParOf" srcId="{78EB9640-BC7C-694A-8B0B-2FA97EA32347}" destId="{CF462FA0-EB2D-FE4D-9345-2508B08D0229}" srcOrd="15" destOrd="0" presId="urn:microsoft.com/office/officeart/2005/8/layout/default"/>
    <dgm:cxn modelId="{9B12C98E-B3F0-F64F-BABC-121AE08446B0}" type="presParOf" srcId="{78EB9640-BC7C-694A-8B0B-2FA97EA32347}" destId="{4DA8C225-057B-034D-8057-480104534C4B}" srcOrd="16" destOrd="0" presId="urn:microsoft.com/office/officeart/2005/8/layout/default"/>
    <dgm:cxn modelId="{45B26B2E-76BB-B844-96B2-1DDA24076AA1}" type="presParOf" srcId="{78EB9640-BC7C-694A-8B0B-2FA97EA32347}" destId="{62FFEB40-9DCC-D145-AB68-5782E1FE42A9}" srcOrd="17" destOrd="0" presId="urn:microsoft.com/office/officeart/2005/8/layout/default"/>
    <dgm:cxn modelId="{728FB8C7-578D-0840-B4B4-46F7ED372D56}" type="presParOf" srcId="{78EB9640-BC7C-694A-8B0B-2FA97EA32347}" destId="{E053B1A4-D6D0-B54D-995D-AAE0B126E24E}"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6496B-1403-4677-AD9A-D57FCD75BFD4}"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F68B98C1-8B4D-462E-B8D3-84C3CEB63302}">
      <dgm:prSet custT="1"/>
      <dgm:spPr/>
      <dgm:t>
        <a:bodyPr/>
        <a:lstStyle/>
        <a:p>
          <a:r>
            <a:rPr lang="en-IN" sz="1300" b="1" i="0" dirty="0"/>
            <a:t>1. Define the project scope: </a:t>
          </a:r>
          <a:r>
            <a:rPr lang="en-IN" sz="1300" b="0" i="0" dirty="0"/>
            <a:t>Clearly define the project scope, which includes the objectives, requirements, and deliverables. This will help to identify the goals that align with the project scope.</a:t>
          </a:r>
          <a:endParaRPr lang="en-US" sz="1300" dirty="0"/>
        </a:p>
      </dgm:t>
    </dgm:pt>
    <dgm:pt modelId="{91C0D086-A92E-43AB-B6FB-BB4D8BBA111D}" type="parTrans" cxnId="{757F614D-3C7C-480F-91EB-2D174D228455}">
      <dgm:prSet/>
      <dgm:spPr/>
      <dgm:t>
        <a:bodyPr/>
        <a:lstStyle/>
        <a:p>
          <a:endParaRPr lang="en-US"/>
        </a:p>
      </dgm:t>
    </dgm:pt>
    <dgm:pt modelId="{E209A46C-C203-49E3-8FFE-02B85B0D25BB}" type="sibTrans" cxnId="{757F614D-3C7C-480F-91EB-2D174D228455}">
      <dgm:prSet/>
      <dgm:spPr/>
      <dgm:t>
        <a:bodyPr/>
        <a:lstStyle/>
        <a:p>
          <a:endParaRPr lang="en-US"/>
        </a:p>
      </dgm:t>
    </dgm:pt>
    <dgm:pt modelId="{C8E8166B-F236-4033-978D-FA61A50B0E64}">
      <dgm:prSet custT="1"/>
      <dgm:spPr/>
      <dgm:t>
        <a:bodyPr/>
        <a:lstStyle/>
        <a:p>
          <a:r>
            <a:rPr lang="en-IN" sz="1300" b="1" i="0" dirty="0"/>
            <a:t>2. Identify the project stakeholders: </a:t>
          </a:r>
          <a:r>
            <a:rPr lang="en-IN" sz="1300" b="0" i="0" dirty="0"/>
            <a:t>Identify the key stakeholders who are affected by the project or have a vested interest in the project's success. This will help to ensure that the project goals are aligned with the stakeholders' needs.</a:t>
          </a:r>
          <a:endParaRPr lang="en-US" sz="1300" dirty="0"/>
        </a:p>
      </dgm:t>
    </dgm:pt>
    <dgm:pt modelId="{37A39B6A-1945-4EEC-9102-DB450ADE0DA4}" type="parTrans" cxnId="{AFDF362A-E4E7-4ECC-B751-51864E01221E}">
      <dgm:prSet/>
      <dgm:spPr/>
      <dgm:t>
        <a:bodyPr/>
        <a:lstStyle/>
        <a:p>
          <a:endParaRPr lang="en-US"/>
        </a:p>
      </dgm:t>
    </dgm:pt>
    <dgm:pt modelId="{5E165BF0-AB6E-43DC-8250-DD9271FC389F}" type="sibTrans" cxnId="{AFDF362A-E4E7-4ECC-B751-51864E01221E}">
      <dgm:prSet/>
      <dgm:spPr/>
      <dgm:t>
        <a:bodyPr/>
        <a:lstStyle/>
        <a:p>
          <a:endParaRPr lang="en-US"/>
        </a:p>
      </dgm:t>
    </dgm:pt>
    <dgm:pt modelId="{E0B20CE2-27B3-46D8-8FC2-55102DE15FB2}">
      <dgm:prSet custT="1"/>
      <dgm:spPr/>
      <dgm:t>
        <a:bodyPr/>
        <a:lstStyle/>
        <a:p>
          <a:r>
            <a:rPr lang="en-IN" sz="1300" b="1" i="0" dirty="0"/>
            <a:t>3. Identify the project's purpose: </a:t>
          </a:r>
          <a:r>
            <a:rPr lang="en-IN" sz="1300" b="0" i="0" dirty="0"/>
            <a:t>Identify the primary purpose of the project. The project's purpose should align with the organization's mission, values, and strategic objectives.</a:t>
          </a:r>
          <a:endParaRPr lang="en-US" sz="1300" dirty="0"/>
        </a:p>
      </dgm:t>
    </dgm:pt>
    <dgm:pt modelId="{38E0A38F-3799-4E0E-BAFC-E725952DB917}" type="parTrans" cxnId="{3F5E0CB3-013D-40B9-B3C9-B106EADF8A35}">
      <dgm:prSet/>
      <dgm:spPr/>
      <dgm:t>
        <a:bodyPr/>
        <a:lstStyle/>
        <a:p>
          <a:endParaRPr lang="en-US"/>
        </a:p>
      </dgm:t>
    </dgm:pt>
    <dgm:pt modelId="{6ADEA339-12EF-45DD-8F78-E6E438D71D3D}" type="sibTrans" cxnId="{3F5E0CB3-013D-40B9-B3C9-B106EADF8A35}">
      <dgm:prSet/>
      <dgm:spPr/>
      <dgm:t>
        <a:bodyPr/>
        <a:lstStyle/>
        <a:p>
          <a:endParaRPr lang="en-US"/>
        </a:p>
      </dgm:t>
    </dgm:pt>
    <dgm:pt modelId="{58BE1B5C-95FF-451E-9660-BAA381979DFC}">
      <dgm:prSet custT="1"/>
      <dgm:spPr/>
      <dgm:t>
        <a:bodyPr/>
        <a:lstStyle/>
        <a:p>
          <a:r>
            <a:rPr lang="en-IN" sz="1300" b="1" i="0" dirty="0"/>
            <a:t>4. Conduct a SWOT analysis: </a:t>
          </a:r>
          <a:r>
            <a:rPr lang="en-IN" sz="1300" b="0" i="0" dirty="0"/>
            <a:t>Conduct a SWOT analysis to identify the project's strengths, weaknesses, opportunities, and threats. This analysis will help to identify the goals that will maximize the project's strengths and opportunities while minimizing its weaknesses and threats.</a:t>
          </a:r>
          <a:endParaRPr lang="en-US" sz="1300" dirty="0"/>
        </a:p>
      </dgm:t>
    </dgm:pt>
    <dgm:pt modelId="{EB04AB63-65A7-4995-8F7F-683C77DB6356}" type="parTrans" cxnId="{2CF58098-3F3C-4873-833B-EB5B2E57E897}">
      <dgm:prSet/>
      <dgm:spPr/>
      <dgm:t>
        <a:bodyPr/>
        <a:lstStyle/>
        <a:p>
          <a:endParaRPr lang="en-US"/>
        </a:p>
      </dgm:t>
    </dgm:pt>
    <dgm:pt modelId="{549B233E-7435-49B0-B605-2E5BE323908B}" type="sibTrans" cxnId="{2CF58098-3F3C-4873-833B-EB5B2E57E897}">
      <dgm:prSet/>
      <dgm:spPr/>
      <dgm:t>
        <a:bodyPr/>
        <a:lstStyle/>
        <a:p>
          <a:endParaRPr lang="en-US"/>
        </a:p>
      </dgm:t>
    </dgm:pt>
    <dgm:pt modelId="{2A831F5D-0266-4810-ABF6-3F3F1580BF9A}">
      <dgm:prSet custT="1"/>
      <dgm:spPr/>
      <dgm:t>
        <a:bodyPr/>
        <a:lstStyle/>
        <a:p>
          <a:r>
            <a:rPr lang="en-IN" sz="1300" b="1" i="0" dirty="0"/>
            <a:t>5. Identify the desired outcomes: </a:t>
          </a:r>
          <a:r>
            <a:rPr lang="en-IN" sz="1300" b="0" i="0" dirty="0"/>
            <a:t>Identify the desired outcomes of the project. These outcomes should be specific, measurable, achievable, relevant, and time-bound (SMART) goals. Examples of SMART goals include reducing costs by a certain percentage, improving customer satisfaction ratings, or increasing revenue by a specific amount.</a:t>
          </a:r>
          <a:endParaRPr lang="en-US" sz="1300" dirty="0"/>
        </a:p>
      </dgm:t>
    </dgm:pt>
    <dgm:pt modelId="{71627988-3D41-4A00-B55A-DDB49B69BF2D}" type="parTrans" cxnId="{522DF711-BD46-4026-96B8-087BC69166B2}">
      <dgm:prSet/>
      <dgm:spPr/>
      <dgm:t>
        <a:bodyPr/>
        <a:lstStyle/>
        <a:p>
          <a:endParaRPr lang="en-US"/>
        </a:p>
      </dgm:t>
    </dgm:pt>
    <dgm:pt modelId="{8B95C50A-C65D-43B1-911A-9220D334AA0A}" type="sibTrans" cxnId="{522DF711-BD46-4026-96B8-087BC69166B2}">
      <dgm:prSet/>
      <dgm:spPr/>
      <dgm:t>
        <a:bodyPr/>
        <a:lstStyle/>
        <a:p>
          <a:endParaRPr lang="en-US"/>
        </a:p>
      </dgm:t>
    </dgm:pt>
    <dgm:pt modelId="{1E69ECE3-E8E5-47DD-AD9D-25B0054D65D0}">
      <dgm:prSet custT="1"/>
      <dgm:spPr/>
      <dgm:t>
        <a:bodyPr/>
        <a:lstStyle/>
        <a:p>
          <a:r>
            <a:rPr lang="en-IN" sz="1300" b="1" i="0" dirty="0"/>
            <a:t>6. Prioritize the goals: </a:t>
          </a:r>
          <a:r>
            <a:rPr lang="en-IN" sz="1300" b="0" i="0" dirty="0"/>
            <a:t>Prioritize the goals based on their importance and the impact they will have on the project's success. This will help to ensure that the project team focuses on the most critical goals first.</a:t>
          </a:r>
          <a:endParaRPr lang="en-US" sz="1300" dirty="0"/>
        </a:p>
      </dgm:t>
    </dgm:pt>
    <dgm:pt modelId="{875F40F7-ADFA-4356-995B-5C09D3F0E31E}" type="parTrans" cxnId="{EC2253E5-9FA7-4191-BCA1-C990D8A8FFD7}">
      <dgm:prSet/>
      <dgm:spPr/>
      <dgm:t>
        <a:bodyPr/>
        <a:lstStyle/>
        <a:p>
          <a:endParaRPr lang="en-US"/>
        </a:p>
      </dgm:t>
    </dgm:pt>
    <dgm:pt modelId="{689AD29B-5C69-48FB-8C6C-843E34377C95}" type="sibTrans" cxnId="{EC2253E5-9FA7-4191-BCA1-C990D8A8FFD7}">
      <dgm:prSet/>
      <dgm:spPr/>
      <dgm:t>
        <a:bodyPr/>
        <a:lstStyle/>
        <a:p>
          <a:endParaRPr lang="en-US"/>
        </a:p>
      </dgm:t>
    </dgm:pt>
    <dgm:pt modelId="{8DD04D1B-8413-4EDE-9F3C-BDC635EE09A5}">
      <dgm:prSet custT="1"/>
      <dgm:spPr/>
      <dgm:t>
        <a:bodyPr/>
        <a:lstStyle/>
        <a:p>
          <a:r>
            <a:rPr lang="en-IN" sz="1300" b="1" i="0" dirty="0"/>
            <a:t>7. Communicate the goals: </a:t>
          </a:r>
          <a:r>
            <a:rPr lang="en-IN" sz="1300" b="0" i="0" dirty="0"/>
            <a:t>Communicate the goals to the project team, stakeholders, and other relevant parties. This will help to ensure that everyone is aware of the project goals and can work towards achieving them.</a:t>
          </a:r>
          <a:endParaRPr lang="en-US" sz="1300" dirty="0"/>
        </a:p>
      </dgm:t>
    </dgm:pt>
    <dgm:pt modelId="{0238BC55-E9B6-45DF-A7B8-51955C4FE882}" type="parTrans" cxnId="{E7D25C3B-714E-437F-9372-13C83DA372E8}">
      <dgm:prSet/>
      <dgm:spPr/>
      <dgm:t>
        <a:bodyPr/>
        <a:lstStyle/>
        <a:p>
          <a:endParaRPr lang="en-US"/>
        </a:p>
      </dgm:t>
    </dgm:pt>
    <dgm:pt modelId="{70A2F3A6-BE99-41B5-93C4-9FBBA9ACE7D2}" type="sibTrans" cxnId="{E7D25C3B-714E-437F-9372-13C83DA372E8}">
      <dgm:prSet/>
      <dgm:spPr/>
      <dgm:t>
        <a:bodyPr/>
        <a:lstStyle/>
        <a:p>
          <a:endParaRPr lang="en-US"/>
        </a:p>
      </dgm:t>
    </dgm:pt>
    <dgm:pt modelId="{296B6430-6A17-4B97-89D1-6AA888B7BFE1}">
      <dgm:prSet custT="1"/>
      <dgm:spPr/>
      <dgm:t>
        <a:bodyPr/>
        <a:lstStyle/>
        <a:p>
          <a:r>
            <a:rPr lang="en-IN" sz="1300" b="1" i="0" dirty="0"/>
            <a:t>8. Monitor and adjust the goals: </a:t>
          </a:r>
          <a:r>
            <a:rPr lang="en-IN" sz="1300" b="0" i="0" dirty="0"/>
            <a:t>Monitor the project's progress and adjust the goals as necessary. This will help to ensure that the goals remain relevant and achievable as the project progresses.</a:t>
          </a:r>
          <a:endParaRPr lang="en-US" sz="1300" dirty="0"/>
        </a:p>
      </dgm:t>
    </dgm:pt>
    <dgm:pt modelId="{25275AFC-C25D-4F5A-B2FA-F6A428A0F501}" type="parTrans" cxnId="{18D75157-5FA5-4F33-9A47-861EC0511ABF}">
      <dgm:prSet/>
      <dgm:spPr/>
      <dgm:t>
        <a:bodyPr/>
        <a:lstStyle/>
        <a:p>
          <a:endParaRPr lang="en-US"/>
        </a:p>
      </dgm:t>
    </dgm:pt>
    <dgm:pt modelId="{15AEDEDA-7DD1-4B98-9EF1-3CA30F5C7888}" type="sibTrans" cxnId="{18D75157-5FA5-4F33-9A47-861EC0511ABF}">
      <dgm:prSet/>
      <dgm:spPr/>
      <dgm:t>
        <a:bodyPr/>
        <a:lstStyle/>
        <a:p>
          <a:endParaRPr lang="en-US"/>
        </a:p>
      </dgm:t>
    </dgm:pt>
    <dgm:pt modelId="{8CB2357A-38E5-1D47-A906-1A84EE35240F}" type="pres">
      <dgm:prSet presAssocID="{DDB6496B-1403-4677-AD9A-D57FCD75BFD4}" presName="linear" presStyleCnt="0">
        <dgm:presLayoutVars>
          <dgm:animLvl val="lvl"/>
          <dgm:resizeHandles val="exact"/>
        </dgm:presLayoutVars>
      </dgm:prSet>
      <dgm:spPr/>
    </dgm:pt>
    <dgm:pt modelId="{E705EE5B-5139-4A4C-837D-1390AE038934}" type="pres">
      <dgm:prSet presAssocID="{F68B98C1-8B4D-462E-B8D3-84C3CEB63302}" presName="parentText" presStyleLbl="node1" presStyleIdx="0" presStyleCnt="8">
        <dgm:presLayoutVars>
          <dgm:chMax val="0"/>
          <dgm:bulletEnabled val="1"/>
        </dgm:presLayoutVars>
      </dgm:prSet>
      <dgm:spPr/>
    </dgm:pt>
    <dgm:pt modelId="{3FBDEB25-16A0-6943-B8C7-441FB5B18E42}" type="pres">
      <dgm:prSet presAssocID="{E209A46C-C203-49E3-8FFE-02B85B0D25BB}" presName="spacer" presStyleCnt="0"/>
      <dgm:spPr/>
    </dgm:pt>
    <dgm:pt modelId="{FEDFB31C-7F30-DA47-98E5-BBBD133A246C}" type="pres">
      <dgm:prSet presAssocID="{C8E8166B-F236-4033-978D-FA61A50B0E64}" presName="parentText" presStyleLbl="node1" presStyleIdx="1" presStyleCnt="8">
        <dgm:presLayoutVars>
          <dgm:chMax val="0"/>
          <dgm:bulletEnabled val="1"/>
        </dgm:presLayoutVars>
      </dgm:prSet>
      <dgm:spPr/>
    </dgm:pt>
    <dgm:pt modelId="{2EB57982-C0CD-4E46-BEF1-25527B5F1088}" type="pres">
      <dgm:prSet presAssocID="{5E165BF0-AB6E-43DC-8250-DD9271FC389F}" presName="spacer" presStyleCnt="0"/>
      <dgm:spPr/>
    </dgm:pt>
    <dgm:pt modelId="{78FE3C86-1D48-5240-9F89-337FEE74090E}" type="pres">
      <dgm:prSet presAssocID="{E0B20CE2-27B3-46D8-8FC2-55102DE15FB2}" presName="parentText" presStyleLbl="node1" presStyleIdx="2" presStyleCnt="8">
        <dgm:presLayoutVars>
          <dgm:chMax val="0"/>
          <dgm:bulletEnabled val="1"/>
        </dgm:presLayoutVars>
      </dgm:prSet>
      <dgm:spPr/>
    </dgm:pt>
    <dgm:pt modelId="{0C2C0AF6-85CF-054C-9793-C29F4F351371}" type="pres">
      <dgm:prSet presAssocID="{6ADEA339-12EF-45DD-8F78-E6E438D71D3D}" presName="spacer" presStyleCnt="0"/>
      <dgm:spPr/>
    </dgm:pt>
    <dgm:pt modelId="{622634A8-3C2F-2E42-8FB2-F33598A3F720}" type="pres">
      <dgm:prSet presAssocID="{58BE1B5C-95FF-451E-9660-BAA381979DFC}" presName="parentText" presStyleLbl="node1" presStyleIdx="3" presStyleCnt="8">
        <dgm:presLayoutVars>
          <dgm:chMax val="0"/>
          <dgm:bulletEnabled val="1"/>
        </dgm:presLayoutVars>
      </dgm:prSet>
      <dgm:spPr/>
    </dgm:pt>
    <dgm:pt modelId="{9EA8EEAF-D992-4741-8102-6840F599907E}" type="pres">
      <dgm:prSet presAssocID="{549B233E-7435-49B0-B605-2E5BE323908B}" presName="spacer" presStyleCnt="0"/>
      <dgm:spPr/>
    </dgm:pt>
    <dgm:pt modelId="{CF6322E0-889C-5B4A-97E1-D1F20C7DC42E}" type="pres">
      <dgm:prSet presAssocID="{2A831F5D-0266-4810-ABF6-3F3F1580BF9A}" presName="parentText" presStyleLbl="node1" presStyleIdx="4" presStyleCnt="8">
        <dgm:presLayoutVars>
          <dgm:chMax val="0"/>
          <dgm:bulletEnabled val="1"/>
        </dgm:presLayoutVars>
      </dgm:prSet>
      <dgm:spPr/>
    </dgm:pt>
    <dgm:pt modelId="{CEE398DE-94E3-1946-9B3B-5E0CC6481B86}" type="pres">
      <dgm:prSet presAssocID="{8B95C50A-C65D-43B1-911A-9220D334AA0A}" presName="spacer" presStyleCnt="0"/>
      <dgm:spPr/>
    </dgm:pt>
    <dgm:pt modelId="{FF75F070-5FE5-904E-A1A8-A9CBFA8F81A7}" type="pres">
      <dgm:prSet presAssocID="{1E69ECE3-E8E5-47DD-AD9D-25B0054D65D0}" presName="parentText" presStyleLbl="node1" presStyleIdx="5" presStyleCnt="8">
        <dgm:presLayoutVars>
          <dgm:chMax val="0"/>
          <dgm:bulletEnabled val="1"/>
        </dgm:presLayoutVars>
      </dgm:prSet>
      <dgm:spPr/>
    </dgm:pt>
    <dgm:pt modelId="{094657D4-6600-FF42-AFB4-B754C24DCFE8}" type="pres">
      <dgm:prSet presAssocID="{689AD29B-5C69-48FB-8C6C-843E34377C95}" presName="spacer" presStyleCnt="0"/>
      <dgm:spPr/>
    </dgm:pt>
    <dgm:pt modelId="{271A9544-8572-0545-92D0-031CA9D87854}" type="pres">
      <dgm:prSet presAssocID="{8DD04D1B-8413-4EDE-9F3C-BDC635EE09A5}" presName="parentText" presStyleLbl="node1" presStyleIdx="6" presStyleCnt="8">
        <dgm:presLayoutVars>
          <dgm:chMax val="0"/>
          <dgm:bulletEnabled val="1"/>
        </dgm:presLayoutVars>
      </dgm:prSet>
      <dgm:spPr/>
    </dgm:pt>
    <dgm:pt modelId="{9A4DC81D-6642-0648-9B7D-C699AF1921A9}" type="pres">
      <dgm:prSet presAssocID="{70A2F3A6-BE99-41B5-93C4-9FBBA9ACE7D2}" presName="spacer" presStyleCnt="0"/>
      <dgm:spPr/>
    </dgm:pt>
    <dgm:pt modelId="{69DCF05E-49E5-8440-B594-193A31E10BCC}" type="pres">
      <dgm:prSet presAssocID="{296B6430-6A17-4B97-89D1-6AA888B7BFE1}" presName="parentText" presStyleLbl="node1" presStyleIdx="7" presStyleCnt="8">
        <dgm:presLayoutVars>
          <dgm:chMax val="0"/>
          <dgm:bulletEnabled val="1"/>
        </dgm:presLayoutVars>
      </dgm:prSet>
      <dgm:spPr/>
    </dgm:pt>
  </dgm:ptLst>
  <dgm:cxnLst>
    <dgm:cxn modelId="{522DF711-BD46-4026-96B8-087BC69166B2}" srcId="{DDB6496B-1403-4677-AD9A-D57FCD75BFD4}" destId="{2A831F5D-0266-4810-ABF6-3F3F1580BF9A}" srcOrd="4" destOrd="0" parTransId="{71627988-3D41-4A00-B55A-DDB49B69BF2D}" sibTransId="{8B95C50A-C65D-43B1-911A-9220D334AA0A}"/>
    <dgm:cxn modelId="{F91B9F16-511B-9B40-ACB3-3EEBF1F1A444}" type="presOf" srcId="{1E69ECE3-E8E5-47DD-AD9D-25B0054D65D0}" destId="{FF75F070-5FE5-904E-A1A8-A9CBFA8F81A7}" srcOrd="0" destOrd="0" presId="urn:microsoft.com/office/officeart/2005/8/layout/vList2"/>
    <dgm:cxn modelId="{FCAF3D24-D4A8-7049-A065-F4A5792B5FEE}" type="presOf" srcId="{296B6430-6A17-4B97-89D1-6AA888B7BFE1}" destId="{69DCF05E-49E5-8440-B594-193A31E10BCC}" srcOrd="0" destOrd="0" presId="urn:microsoft.com/office/officeart/2005/8/layout/vList2"/>
    <dgm:cxn modelId="{810D0126-25F3-7F4D-A7C7-168F625DABBA}" type="presOf" srcId="{8DD04D1B-8413-4EDE-9F3C-BDC635EE09A5}" destId="{271A9544-8572-0545-92D0-031CA9D87854}" srcOrd="0" destOrd="0" presId="urn:microsoft.com/office/officeart/2005/8/layout/vList2"/>
    <dgm:cxn modelId="{AFDF362A-E4E7-4ECC-B751-51864E01221E}" srcId="{DDB6496B-1403-4677-AD9A-D57FCD75BFD4}" destId="{C8E8166B-F236-4033-978D-FA61A50B0E64}" srcOrd="1" destOrd="0" parTransId="{37A39B6A-1945-4EEC-9102-DB450ADE0DA4}" sibTransId="{5E165BF0-AB6E-43DC-8250-DD9271FC389F}"/>
    <dgm:cxn modelId="{AD0B8D38-3D9C-224D-9788-1C0397017D0F}" type="presOf" srcId="{C8E8166B-F236-4033-978D-FA61A50B0E64}" destId="{FEDFB31C-7F30-DA47-98E5-BBBD133A246C}" srcOrd="0" destOrd="0" presId="urn:microsoft.com/office/officeart/2005/8/layout/vList2"/>
    <dgm:cxn modelId="{E7D25C3B-714E-437F-9372-13C83DA372E8}" srcId="{DDB6496B-1403-4677-AD9A-D57FCD75BFD4}" destId="{8DD04D1B-8413-4EDE-9F3C-BDC635EE09A5}" srcOrd="6" destOrd="0" parTransId="{0238BC55-E9B6-45DF-A7B8-51955C4FE882}" sibTransId="{70A2F3A6-BE99-41B5-93C4-9FBBA9ACE7D2}"/>
    <dgm:cxn modelId="{757F614D-3C7C-480F-91EB-2D174D228455}" srcId="{DDB6496B-1403-4677-AD9A-D57FCD75BFD4}" destId="{F68B98C1-8B4D-462E-B8D3-84C3CEB63302}" srcOrd="0" destOrd="0" parTransId="{91C0D086-A92E-43AB-B6FB-BB4D8BBA111D}" sibTransId="{E209A46C-C203-49E3-8FFE-02B85B0D25BB}"/>
    <dgm:cxn modelId="{5F678352-2C0A-684C-97C4-E7BB435DDC9F}" type="presOf" srcId="{F68B98C1-8B4D-462E-B8D3-84C3CEB63302}" destId="{E705EE5B-5139-4A4C-837D-1390AE038934}" srcOrd="0" destOrd="0" presId="urn:microsoft.com/office/officeart/2005/8/layout/vList2"/>
    <dgm:cxn modelId="{18D75157-5FA5-4F33-9A47-861EC0511ABF}" srcId="{DDB6496B-1403-4677-AD9A-D57FCD75BFD4}" destId="{296B6430-6A17-4B97-89D1-6AA888B7BFE1}" srcOrd="7" destOrd="0" parTransId="{25275AFC-C25D-4F5A-B2FA-F6A428A0F501}" sibTransId="{15AEDEDA-7DD1-4B98-9EF1-3CA30F5C7888}"/>
    <dgm:cxn modelId="{35251079-2491-A942-A1E5-A343F361A4A9}" type="presOf" srcId="{2A831F5D-0266-4810-ABF6-3F3F1580BF9A}" destId="{CF6322E0-889C-5B4A-97E1-D1F20C7DC42E}" srcOrd="0" destOrd="0" presId="urn:microsoft.com/office/officeart/2005/8/layout/vList2"/>
    <dgm:cxn modelId="{84B0437E-4B35-CD4B-A21A-5F5580E84C2B}" type="presOf" srcId="{DDB6496B-1403-4677-AD9A-D57FCD75BFD4}" destId="{8CB2357A-38E5-1D47-A906-1A84EE35240F}" srcOrd="0" destOrd="0" presId="urn:microsoft.com/office/officeart/2005/8/layout/vList2"/>
    <dgm:cxn modelId="{2CF58098-3F3C-4873-833B-EB5B2E57E897}" srcId="{DDB6496B-1403-4677-AD9A-D57FCD75BFD4}" destId="{58BE1B5C-95FF-451E-9660-BAA381979DFC}" srcOrd="3" destOrd="0" parTransId="{EB04AB63-65A7-4995-8F7F-683C77DB6356}" sibTransId="{549B233E-7435-49B0-B605-2E5BE323908B}"/>
    <dgm:cxn modelId="{49D8B6AE-2C7F-284A-801B-F0B6A13717EB}" type="presOf" srcId="{58BE1B5C-95FF-451E-9660-BAA381979DFC}" destId="{622634A8-3C2F-2E42-8FB2-F33598A3F720}" srcOrd="0" destOrd="0" presId="urn:microsoft.com/office/officeart/2005/8/layout/vList2"/>
    <dgm:cxn modelId="{3F5E0CB3-013D-40B9-B3C9-B106EADF8A35}" srcId="{DDB6496B-1403-4677-AD9A-D57FCD75BFD4}" destId="{E0B20CE2-27B3-46D8-8FC2-55102DE15FB2}" srcOrd="2" destOrd="0" parTransId="{38E0A38F-3799-4E0E-BAFC-E725952DB917}" sibTransId="{6ADEA339-12EF-45DD-8F78-E6E438D71D3D}"/>
    <dgm:cxn modelId="{9A5AF5CC-4ABD-FF43-815F-35049B7EC661}" type="presOf" srcId="{E0B20CE2-27B3-46D8-8FC2-55102DE15FB2}" destId="{78FE3C86-1D48-5240-9F89-337FEE74090E}" srcOrd="0" destOrd="0" presId="urn:microsoft.com/office/officeart/2005/8/layout/vList2"/>
    <dgm:cxn modelId="{EC2253E5-9FA7-4191-BCA1-C990D8A8FFD7}" srcId="{DDB6496B-1403-4677-AD9A-D57FCD75BFD4}" destId="{1E69ECE3-E8E5-47DD-AD9D-25B0054D65D0}" srcOrd="5" destOrd="0" parTransId="{875F40F7-ADFA-4356-995B-5C09D3F0E31E}" sibTransId="{689AD29B-5C69-48FB-8C6C-843E34377C95}"/>
    <dgm:cxn modelId="{3488124E-53BE-934E-948F-9AE42F6EC672}" type="presParOf" srcId="{8CB2357A-38E5-1D47-A906-1A84EE35240F}" destId="{E705EE5B-5139-4A4C-837D-1390AE038934}" srcOrd="0" destOrd="0" presId="urn:microsoft.com/office/officeart/2005/8/layout/vList2"/>
    <dgm:cxn modelId="{D2157E0D-D4D7-684E-87A9-195CD289B485}" type="presParOf" srcId="{8CB2357A-38E5-1D47-A906-1A84EE35240F}" destId="{3FBDEB25-16A0-6943-B8C7-441FB5B18E42}" srcOrd="1" destOrd="0" presId="urn:microsoft.com/office/officeart/2005/8/layout/vList2"/>
    <dgm:cxn modelId="{1C861058-7452-9B45-BE45-3E2ECAF2A099}" type="presParOf" srcId="{8CB2357A-38E5-1D47-A906-1A84EE35240F}" destId="{FEDFB31C-7F30-DA47-98E5-BBBD133A246C}" srcOrd="2" destOrd="0" presId="urn:microsoft.com/office/officeart/2005/8/layout/vList2"/>
    <dgm:cxn modelId="{305C1C9E-87CF-9549-97E1-2F7F0363282C}" type="presParOf" srcId="{8CB2357A-38E5-1D47-A906-1A84EE35240F}" destId="{2EB57982-C0CD-4E46-BEF1-25527B5F1088}" srcOrd="3" destOrd="0" presId="urn:microsoft.com/office/officeart/2005/8/layout/vList2"/>
    <dgm:cxn modelId="{69400283-34AA-874B-AD3F-670E3A481B8F}" type="presParOf" srcId="{8CB2357A-38E5-1D47-A906-1A84EE35240F}" destId="{78FE3C86-1D48-5240-9F89-337FEE74090E}" srcOrd="4" destOrd="0" presId="urn:microsoft.com/office/officeart/2005/8/layout/vList2"/>
    <dgm:cxn modelId="{EBC50E05-B624-A04E-8497-A854061A89B6}" type="presParOf" srcId="{8CB2357A-38E5-1D47-A906-1A84EE35240F}" destId="{0C2C0AF6-85CF-054C-9793-C29F4F351371}" srcOrd="5" destOrd="0" presId="urn:microsoft.com/office/officeart/2005/8/layout/vList2"/>
    <dgm:cxn modelId="{08CA6EAD-E93F-2643-A2F1-74112E8F25EE}" type="presParOf" srcId="{8CB2357A-38E5-1D47-A906-1A84EE35240F}" destId="{622634A8-3C2F-2E42-8FB2-F33598A3F720}" srcOrd="6" destOrd="0" presId="urn:microsoft.com/office/officeart/2005/8/layout/vList2"/>
    <dgm:cxn modelId="{B002F569-3C05-FC4D-9E74-64A2AA67DC00}" type="presParOf" srcId="{8CB2357A-38E5-1D47-A906-1A84EE35240F}" destId="{9EA8EEAF-D992-4741-8102-6840F599907E}" srcOrd="7" destOrd="0" presId="urn:microsoft.com/office/officeart/2005/8/layout/vList2"/>
    <dgm:cxn modelId="{5D29CA80-D9BE-4D48-B870-33E982613583}" type="presParOf" srcId="{8CB2357A-38E5-1D47-A906-1A84EE35240F}" destId="{CF6322E0-889C-5B4A-97E1-D1F20C7DC42E}" srcOrd="8" destOrd="0" presId="urn:microsoft.com/office/officeart/2005/8/layout/vList2"/>
    <dgm:cxn modelId="{161928B1-2B81-CB4A-A369-49C625983B95}" type="presParOf" srcId="{8CB2357A-38E5-1D47-A906-1A84EE35240F}" destId="{CEE398DE-94E3-1946-9B3B-5E0CC6481B86}" srcOrd="9" destOrd="0" presId="urn:microsoft.com/office/officeart/2005/8/layout/vList2"/>
    <dgm:cxn modelId="{2EDE1927-30D0-4144-81B2-9B523A9EABBF}" type="presParOf" srcId="{8CB2357A-38E5-1D47-A906-1A84EE35240F}" destId="{FF75F070-5FE5-904E-A1A8-A9CBFA8F81A7}" srcOrd="10" destOrd="0" presId="urn:microsoft.com/office/officeart/2005/8/layout/vList2"/>
    <dgm:cxn modelId="{3B0CA14A-9078-184F-BE91-40E6D3F0E6A4}" type="presParOf" srcId="{8CB2357A-38E5-1D47-A906-1A84EE35240F}" destId="{094657D4-6600-FF42-AFB4-B754C24DCFE8}" srcOrd="11" destOrd="0" presId="urn:microsoft.com/office/officeart/2005/8/layout/vList2"/>
    <dgm:cxn modelId="{1CB5FA93-51EA-394E-AD16-3FD1CCADB45A}" type="presParOf" srcId="{8CB2357A-38E5-1D47-A906-1A84EE35240F}" destId="{271A9544-8572-0545-92D0-031CA9D87854}" srcOrd="12" destOrd="0" presId="urn:microsoft.com/office/officeart/2005/8/layout/vList2"/>
    <dgm:cxn modelId="{6F2703DE-CC21-8344-84A2-F720E6A85833}" type="presParOf" srcId="{8CB2357A-38E5-1D47-A906-1A84EE35240F}" destId="{9A4DC81D-6642-0648-9B7D-C699AF1921A9}" srcOrd="13" destOrd="0" presId="urn:microsoft.com/office/officeart/2005/8/layout/vList2"/>
    <dgm:cxn modelId="{E2E17CAA-02D0-064F-AAB6-80CBEF969DBF}" type="presParOf" srcId="{8CB2357A-38E5-1D47-A906-1A84EE35240F}" destId="{69DCF05E-49E5-8440-B594-193A31E10BCC}"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0448B5-7E92-49CF-8F94-5B3A8BBDDA7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23BE184-F46B-43B7-AFA3-A5825CC87B7C}">
      <dgm:prSet/>
      <dgm:spPr/>
      <dgm:t>
        <a:bodyPr/>
        <a:lstStyle/>
        <a:p>
          <a:r>
            <a:rPr lang="en-IN" b="1" i="0" dirty="0"/>
            <a:t>Start with a hook: </a:t>
          </a:r>
          <a:r>
            <a:rPr lang="en-IN" b="0" i="0" dirty="0"/>
            <a:t>A good introduction should start with a hook that grabs the reader's attention and makes them want to read on. This could be a provocative statement, an interesting fact, or a compelling question.</a:t>
          </a:r>
          <a:endParaRPr lang="en-US" dirty="0"/>
        </a:p>
      </dgm:t>
    </dgm:pt>
    <dgm:pt modelId="{3947A082-8A41-4199-B7BA-809249AA603B}" type="parTrans" cxnId="{63B83FBA-5FC3-45AE-B548-FB06DBB5E32D}">
      <dgm:prSet/>
      <dgm:spPr/>
      <dgm:t>
        <a:bodyPr/>
        <a:lstStyle/>
        <a:p>
          <a:endParaRPr lang="en-US"/>
        </a:p>
      </dgm:t>
    </dgm:pt>
    <dgm:pt modelId="{96B75E47-A46E-4938-9D36-BC1B6F8863B7}" type="sibTrans" cxnId="{63B83FBA-5FC3-45AE-B548-FB06DBB5E32D}">
      <dgm:prSet/>
      <dgm:spPr/>
      <dgm:t>
        <a:bodyPr/>
        <a:lstStyle/>
        <a:p>
          <a:endParaRPr lang="en-US"/>
        </a:p>
      </dgm:t>
    </dgm:pt>
    <dgm:pt modelId="{25B16787-0718-4449-AB3C-DF3FA557C138}">
      <dgm:prSet/>
      <dgm:spPr/>
      <dgm:t>
        <a:bodyPr/>
        <a:lstStyle/>
        <a:p>
          <a:r>
            <a:rPr lang="en-IN" b="1" i="0" dirty="0"/>
            <a:t>Provide context: </a:t>
          </a:r>
          <a:r>
            <a:rPr lang="en-IN" b="0" i="0" dirty="0"/>
            <a:t>After the hook, it is important to provide some context for the article. This could involve giving a brief overview of the topic, explaining why it is important, and outlining the key questions or issues that the article will address.</a:t>
          </a:r>
          <a:endParaRPr lang="en-US" dirty="0"/>
        </a:p>
      </dgm:t>
    </dgm:pt>
    <dgm:pt modelId="{C80A4E3D-7B7E-4620-87E1-F64D475B6747}" type="parTrans" cxnId="{D5F9453E-E709-431C-8F0C-B957F7DB089C}">
      <dgm:prSet/>
      <dgm:spPr/>
      <dgm:t>
        <a:bodyPr/>
        <a:lstStyle/>
        <a:p>
          <a:endParaRPr lang="en-US"/>
        </a:p>
      </dgm:t>
    </dgm:pt>
    <dgm:pt modelId="{104E01AA-49EF-4D97-8EF8-128C927D65C5}" type="sibTrans" cxnId="{D5F9453E-E709-431C-8F0C-B957F7DB089C}">
      <dgm:prSet/>
      <dgm:spPr/>
      <dgm:t>
        <a:bodyPr/>
        <a:lstStyle/>
        <a:p>
          <a:endParaRPr lang="en-US"/>
        </a:p>
      </dgm:t>
    </dgm:pt>
    <dgm:pt modelId="{99BD1929-0765-4E6E-A8DE-FA1AA532AB0E}">
      <dgm:prSet/>
      <dgm:spPr/>
      <dgm:t>
        <a:bodyPr/>
        <a:lstStyle/>
        <a:p>
          <a:r>
            <a:rPr lang="en-IN" b="1" i="0" u="none" dirty="0"/>
            <a:t>Review the literature: </a:t>
          </a:r>
          <a:r>
            <a:rPr lang="en-IN" b="0" i="0" u="none" dirty="0"/>
            <a:t>Depending on the type of social science article you are writing, it may be necessary to provide a brief review of the existing literature on the topic. This can help to establish the research gap that your article is addressing and show how your work fits into the broader scholarly conversation.</a:t>
          </a:r>
          <a:endParaRPr lang="en-US" i="0" u="none" dirty="0"/>
        </a:p>
      </dgm:t>
    </dgm:pt>
    <dgm:pt modelId="{47888E5F-A4CD-4093-BD16-CD15C691D010}" type="parTrans" cxnId="{0F31C687-642E-4FF9-9D9C-7E2072C1526B}">
      <dgm:prSet/>
      <dgm:spPr/>
      <dgm:t>
        <a:bodyPr/>
        <a:lstStyle/>
        <a:p>
          <a:endParaRPr lang="en-US"/>
        </a:p>
      </dgm:t>
    </dgm:pt>
    <dgm:pt modelId="{BBA8754B-19D5-495A-8EA6-7556A3B15707}" type="sibTrans" cxnId="{0F31C687-642E-4FF9-9D9C-7E2072C1526B}">
      <dgm:prSet/>
      <dgm:spPr/>
      <dgm:t>
        <a:bodyPr/>
        <a:lstStyle/>
        <a:p>
          <a:endParaRPr lang="en-US"/>
        </a:p>
      </dgm:t>
    </dgm:pt>
    <dgm:pt modelId="{EFF068D6-11DB-4F42-A150-CC95CA870101}">
      <dgm:prSet/>
      <dgm:spPr/>
      <dgm:t>
        <a:bodyPr/>
        <a:lstStyle/>
        <a:p>
          <a:r>
            <a:rPr lang="en-IN" b="1" i="0" dirty="0"/>
            <a:t>Outline the argument</a:t>
          </a:r>
          <a:r>
            <a:rPr lang="en-IN" b="0" i="0" dirty="0"/>
            <a:t>: Finally, it is important to outline the argument, hypothesis, or main points that the article will make. This could involve providing a roadmap of the article, explaining the structure of the argument, or outlining the key findings or conclusions that the article will present.</a:t>
          </a:r>
          <a:endParaRPr lang="en-US" dirty="0"/>
        </a:p>
      </dgm:t>
    </dgm:pt>
    <dgm:pt modelId="{2AEE7872-4EB9-4B33-BA79-C9B66DBE3229}" type="parTrans" cxnId="{32F1494F-B14E-475E-AD41-F8C7D6E2547C}">
      <dgm:prSet/>
      <dgm:spPr/>
      <dgm:t>
        <a:bodyPr/>
        <a:lstStyle/>
        <a:p>
          <a:endParaRPr lang="en-US"/>
        </a:p>
      </dgm:t>
    </dgm:pt>
    <dgm:pt modelId="{45EE7224-BB90-45FB-8DC0-FBE41D15B198}" type="sibTrans" cxnId="{32F1494F-B14E-475E-AD41-F8C7D6E2547C}">
      <dgm:prSet/>
      <dgm:spPr/>
      <dgm:t>
        <a:bodyPr/>
        <a:lstStyle/>
        <a:p>
          <a:endParaRPr lang="en-US"/>
        </a:p>
      </dgm:t>
    </dgm:pt>
    <dgm:pt modelId="{E82790A4-2935-4454-A846-0A2BC2F81FE7}" type="pres">
      <dgm:prSet presAssocID="{AD0448B5-7E92-49CF-8F94-5B3A8BBDDA75}" presName="root" presStyleCnt="0">
        <dgm:presLayoutVars>
          <dgm:dir/>
          <dgm:resizeHandles val="exact"/>
        </dgm:presLayoutVars>
      </dgm:prSet>
      <dgm:spPr/>
    </dgm:pt>
    <dgm:pt modelId="{5554B0EC-289A-4692-8BDB-3ADB9B38F962}" type="pres">
      <dgm:prSet presAssocID="{B23BE184-F46B-43B7-AFA3-A5825CC87B7C}" presName="compNode" presStyleCnt="0"/>
      <dgm:spPr/>
    </dgm:pt>
    <dgm:pt modelId="{3FB46B89-F63A-479C-88FD-8F991E5DBD2C}" type="pres">
      <dgm:prSet presAssocID="{B23BE184-F46B-43B7-AFA3-A5825CC87B7C}" presName="bgRect" presStyleLbl="bgShp" presStyleIdx="0" presStyleCnt="4"/>
      <dgm:spPr/>
    </dgm:pt>
    <dgm:pt modelId="{2BF34524-0304-445E-A4BA-E2CBFF0D7717}" type="pres">
      <dgm:prSet presAssocID="{B23BE184-F46B-43B7-AFA3-A5825CC87B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shing"/>
        </a:ext>
      </dgm:extLst>
    </dgm:pt>
    <dgm:pt modelId="{F1B3AE9F-3C2C-454E-B83D-EFCFD4AE4B8D}" type="pres">
      <dgm:prSet presAssocID="{B23BE184-F46B-43B7-AFA3-A5825CC87B7C}" presName="spaceRect" presStyleCnt="0"/>
      <dgm:spPr/>
    </dgm:pt>
    <dgm:pt modelId="{8749DD68-084D-49F0-A03E-DA8D418BCCE7}" type="pres">
      <dgm:prSet presAssocID="{B23BE184-F46B-43B7-AFA3-A5825CC87B7C}" presName="parTx" presStyleLbl="revTx" presStyleIdx="0" presStyleCnt="4">
        <dgm:presLayoutVars>
          <dgm:chMax val="0"/>
          <dgm:chPref val="0"/>
        </dgm:presLayoutVars>
      </dgm:prSet>
      <dgm:spPr/>
    </dgm:pt>
    <dgm:pt modelId="{A5EBFF86-34F0-4AF0-84F0-B48C8E26F3DD}" type="pres">
      <dgm:prSet presAssocID="{96B75E47-A46E-4938-9D36-BC1B6F8863B7}" presName="sibTrans" presStyleCnt="0"/>
      <dgm:spPr/>
    </dgm:pt>
    <dgm:pt modelId="{5D0D95FB-D6C3-4609-9BAB-781F0F034439}" type="pres">
      <dgm:prSet presAssocID="{25B16787-0718-4449-AB3C-DF3FA557C138}" presName="compNode" presStyleCnt="0"/>
      <dgm:spPr/>
    </dgm:pt>
    <dgm:pt modelId="{08AA8845-0517-4D25-B00C-A7A0FCE7B330}" type="pres">
      <dgm:prSet presAssocID="{25B16787-0718-4449-AB3C-DF3FA557C138}" presName="bgRect" presStyleLbl="bgShp" presStyleIdx="1" presStyleCnt="4"/>
      <dgm:spPr/>
    </dgm:pt>
    <dgm:pt modelId="{7B9D7396-E43A-491A-865E-CA5B4D045684}" type="pres">
      <dgm:prSet presAssocID="{25B16787-0718-4449-AB3C-DF3FA557C1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209D27CD-AF4C-4C99-8F06-94C54E558C7E}" type="pres">
      <dgm:prSet presAssocID="{25B16787-0718-4449-AB3C-DF3FA557C138}" presName="spaceRect" presStyleCnt="0"/>
      <dgm:spPr/>
    </dgm:pt>
    <dgm:pt modelId="{636BBC5E-BEB8-4DC3-BF29-4CFE655AE9EA}" type="pres">
      <dgm:prSet presAssocID="{25B16787-0718-4449-AB3C-DF3FA557C138}" presName="parTx" presStyleLbl="revTx" presStyleIdx="1" presStyleCnt="4">
        <dgm:presLayoutVars>
          <dgm:chMax val="0"/>
          <dgm:chPref val="0"/>
        </dgm:presLayoutVars>
      </dgm:prSet>
      <dgm:spPr/>
    </dgm:pt>
    <dgm:pt modelId="{9BD136B1-97C8-40B7-9F3C-FE6BD6489B35}" type="pres">
      <dgm:prSet presAssocID="{104E01AA-49EF-4D97-8EF8-128C927D65C5}" presName="sibTrans" presStyleCnt="0"/>
      <dgm:spPr/>
    </dgm:pt>
    <dgm:pt modelId="{07285154-BD28-40AC-BC93-4171EB50F9F4}" type="pres">
      <dgm:prSet presAssocID="{99BD1929-0765-4E6E-A8DE-FA1AA532AB0E}" presName="compNode" presStyleCnt="0"/>
      <dgm:spPr/>
    </dgm:pt>
    <dgm:pt modelId="{12768C66-D9F8-4E7B-82C7-D62771B27D5C}" type="pres">
      <dgm:prSet presAssocID="{99BD1929-0765-4E6E-A8DE-FA1AA532AB0E}" presName="bgRect" presStyleLbl="bgShp" presStyleIdx="2" presStyleCnt="4"/>
      <dgm:spPr/>
    </dgm:pt>
    <dgm:pt modelId="{147FC7A8-7C6A-4020-A24D-1B864D637248}" type="pres">
      <dgm:prSet presAssocID="{99BD1929-0765-4E6E-A8DE-FA1AA532AB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35ABC118-88E5-4C30-881B-DA656C7E689A}" type="pres">
      <dgm:prSet presAssocID="{99BD1929-0765-4E6E-A8DE-FA1AA532AB0E}" presName="spaceRect" presStyleCnt="0"/>
      <dgm:spPr/>
    </dgm:pt>
    <dgm:pt modelId="{709B2817-80BD-452D-ABFE-CA687B0675CE}" type="pres">
      <dgm:prSet presAssocID="{99BD1929-0765-4E6E-A8DE-FA1AA532AB0E}" presName="parTx" presStyleLbl="revTx" presStyleIdx="2" presStyleCnt="4">
        <dgm:presLayoutVars>
          <dgm:chMax val="0"/>
          <dgm:chPref val="0"/>
        </dgm:presLayoutVars>
      </dgm:prSet>
      <dgm:spPr/>
    </dgm:pt>
    <dgm:pt modelId="{92D70512-B7B3-4BD6-B727-8E123506EA20}" type="pres">
      <dgm:prSet presAssocID="{BBA8754B-19D5-495A-8EA6-7556A3B15707}" presName="sibTrans" presStyleCnt="0"/>
      <dgm:spPr/>
    </dgm:pt>
    <dgm:pt modelId="{A08B16D5-9B53-4B14-8F71-1BE5EDC24E75}" type="pres">
      <dgm:prSet presAssocID="{EFF068D6-11DB-4F42-A150-CC95CA870101}" presName="compNode" presStyleCnt="0"/>
      <dgm:spPr/>
    </dgm:pt>
    <dgm:pt modelId="{391E1969-90E0-42B7-8458-7C5DFCB0D6CD}" type="pres">
      <dgm:prSet presAssocID="{EFF068D6-11DB-4F42-A150-CC95CA870101}" presName="bgRect" presStyleLbl="bgShp" presStyleIdx="3" presStyleCnt="4"/>
      <dgm:spPr/>
    </dgm:pt>
    <dgm:pt modelId="{3E7A39ED-3B8B-4C11-BFF4-1E084B256D8B}" type="pres">
      <dgm:prSet presAssocID="{EFF068D6-11DB-4F42-A150-CC95CA8701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otes"/>
        </a:ext>
      </dgm:extLst>
    </dgm:pt>
    <dgm:pt modelId="{2A04931D-AB2C-470F-90EF-D2C4A6C7C68D}" type="pres">
      <dgm:prSet presAssocID="{EFF068D6-11DB-4F42-A150-CC95CA870101}" presName="spaceRect" presStyleCnt="0"/>
      <dgm:spPr/>
    </dgm:pt>
    <dgm:pt modelId="{BE45872E-4B48-4896-84A0-957CBDC0B98B}" type="pres">
      <dgm:prSet presAssocID="{EFF068D6-11DB-4F42-A150-CC95CA870101}" presName="parTx" presStyleLbl="revTx" presStyleIdx="3" presStyleCnt="4">
        <dgm:presLayoutVars>
          <dgm:chMax val="0"/>
          <dgm:chPref val="0"/>
        </dgm:presLayoutVars>
      </dgm:prSet>
      <dgm:spPr/>
    </dgm:pt>
  </dgm:ptLst>
  <dgm:cxnLst>
    <dgm:cxn modelId="{C50E4400-1F41-994A-9333-1B26DBD71F1C}" type="presOf" srcId="{AD0448B5-7E92-49CF-8F94-5B3A8BBDDA75}" destId="{E82790A4-2935-4454-A846-0A2BC2F81FE7}" srcOrd="0" destOrd="0" presId="urn:microsoft.com/office/officeart/2018/2/layout/IconVerticalSolidList"/>
    <dgm:cxn modelId="{B9E8FE0C-5E63-7D4F-8A16-8131D1B5F6C0}" type="presOf" srcId="{B23BE184-F46B-43B7-AFA3-A5825CC87B7C}" destId="{8749DD68-084D-49F0-A03E-DA8D418BCCE7}" srcOrd="0" destOrd="0" presId="urn:microsoft.com/office/officeart/2018/2/layout/IconVerticalSolidList"/>
    <dgm:cxn modelId="{ADDBAE15-1F2B-2D4B-8E46-C6EDBAC0CA41}" type="presOf" srcId="{99BD1929-0765-4E6E-A8DE-FA1AA532AB0E}" destId="{709B2817-80BD-452D-ABFE-CA687B0675CE}" srcOrd="0" destOrd="0" presId="urn:microsoft.com/office/officeart/2018/2/layout/IconVerticalSolidList"/>
    <dgm:cxn modelId="{D5F9453E-E709-431C-8F0C-B957F7DB089C}" srcId="{AD0448B5-7E92-49CF-8F94-5B3A8BBDDA75}" destId="{25B16787-0718-4449-AB3C-DF3FA557C138}" srcOrd="1" destOrd="0" parTransId="{C80A4E3D-7B7E-4620-87E1-F64D475B6747}" sibTransId="{104E01AA-49EF-4D97-8EF8-128C927D65C5}"/>
    <dgm:cxn modelId="{32F1494F-B14E-475E-AD41-F8C7D6E2547C}" srcId="{AD0448B5-7E92-49CF-8F94-5B3A8BBDDA75}" destId="{EFF068D6-11DB-4F42-A150-CC95CA870101}" srcOrd="3" destOrd="0" parTransId="{2AEE7872-4EB9-4B33-BA79-C9B66DBE3229}" sibTransId="{45EE7224-BB90-45FB-8DC0-FBE41D15B198}"/>
    <dgm:cxn modelId="{0F31C687-642E-4FF9-9D9C-7E2072C1526B}" srcId="{AD0448B5-7E92-49CF-8F94-5B3A8BBDDA75}" destId="{99BD1929-0765-4E6E-A8DE-FA1AA532AB0E}" srcOrd="2" destOrd="0" parTransId="{47888E5F-A4CD-4093-BD16-CD15C691D010}" sibTransId="{BBA8754B-19D5-495A-8EA6-7556A3B15707}"/>
    <dgm:cxn modelId="{BA86C19F-0E20-974D-A6E3-55500D2AE568}" type="presOf" srcId="{25B16787-0718-4449-AB3C-DF3FA557C138}" destId="{636BBC5E-BEB8-4DC3-BF29-4CFE655AE9EA}" srcOrd="0" destOrd="0" presId="urn:microsoft.com/office/officeart/2018/2/layout/IconVerticalSolidList"/>
    <dgm:cxn modelId="{7918E6A1-E186-3A48-9F5F-57F1616E54CD}" type="presOf" srcId="{EFF068D6-11DB-4F42-A150-CC95CA870101}" destId="{BE45872E-4B48-4896-84A0-957CBDC0B98B}" srcOrd="0" destOrd="0" presId="urn:microsoft.com/office/officeart/2018/2/layout/IconVerticalSolidList"/>
    <dgm:cxn modelId="{63B83FBA-5FC3-45AE-B548-FB06DBB5E32D}" srcId="{AD0448B5-7E92-49CF-8F94-5B3A8BBDDA75}" destId="{B23BE184-F46B-43B7-AFA3-A5825CC87B7C}" srcOrd="0" destOrd="0" parTransId="{3947A082-8A41-4199-B7BA-809249AA603B}" sibTransId="{96B75E47-A46E-4938-9D36-BC1B6F8863B7}"/>
    <dgm:cxn modelId="{A93E53D6-0697-874D-9D15-5327E4B8DC9E}" type="presParOf" srcId="{E82790A4-2935-4454-A846-0A2BC2F81FE7}" destId="{5554B0EC-289A-4692-8BDB-3ADB9B38F962}" srcOrd="0" destOrd="0" presId="urn:microsoft.com/office/officeart/2018/2/layout/IconVerticalSolidList"/>
    <dgm:cxn modelId="{0B302EC2-D00B-D14B-849C-D2ACDBB5A736}" type="presParOf" srcId="{5554B0EC-289A-4692-8BDB-3ADB9B38F962}" destId="{3FB46B89-F63A-479C-88FD-8F991E5DBD2C}" srcOrd="0" destOrd="0" presId="urn:microsoft.com/office/officeart/2018/2/layout/IconVerticalSolidList"/>
    <dgm:cxn modelId="{FA4F9692-D74C-A946-A975-E03AAE3BB283}" type="presParOf" srcId="{5554B0EC-289A-4692-8BDB-3ADB9B38F962}" destId="{2BF34524-0304-445E-A4BA-E2CBFF0D7717}" srcOrd="1" destOrd="0" presId="urn:microsoft.com/office/officeart/2018/2/layout/IconVerticalSolidList"/>
    <dgm:cxn modelId="{FF3AF0EB-7A48-2F49-9BC8-27977CDBD4CF}" type="presParOf" srcId="{5554B0EC-289A-4692-8BDB-3ADB9B38F962}" destId="{F1B3AE9F-3C2C-454E-B83D-EFCFD4AE4B8D}" srcOrd="2" destOrd="0" presId="urn:microsoft.com/office/officeart/2018/2/layout/IconVerticalSolidList"/>
    <dgm:cxn modelId="{31E8414E-DB95-A44E-833F-D00FCC8E33E8}" type="presParOf" srcId="{5554B0EC-289A-4692-8BDB-3ADB9B38F962}" destId="{8749DD68-084D-49F0-A03E-DA8D418BCCE7}" srcOrd="3" destOrd="0" presId="urn:microsoft.com/office/officeart/2018/2/layout/IconVerticalSolidList"/>
    <dgm:cxn modelId="{DDA4E9AF-6332-5449-9120-18C2A7EA0D8C}" type="presParOf" srcId="{E82790A4-2935-4454-A846-0A2BC2F81FE7}" destId="{A5EBFF86-34F0-4AF0-84F0-B48C8E26F3DD}" srcOrd="1" destOrd="0" presId="urn:microsoft.com/office/officeart/2018/2/layout/IconVerticalSolidList"/>
    <dgm:cxn modelId="{C776CDDE-3BB0-5E42-894C-1DD62EBB24B0}" type="presParOf" srcId="{E82790A4-2935-4454-A846-0A2BC2F81FE7}" destId="{5D0D95FB-D6C3-4609-9BAB-781F0F034439}" srcOrd="2" destOrd="0" presId="urn:microsoft.com/office/officeart/2018/2/layout/IconVerticalSolidList"/>
    <dgm:cxn modelId="{041AB0EE-CB49-B148-A117-2756D7BD559C}" type="presParOf" srcId="{5D0D95FB-D6C3-4609-9BAB-781F0F034439}" destId="{08AA8845-0517-4D25-B00C-A7A0FCE7B330}" srcOrd="0" destOrd="0" presId="urn:microsoft.com/office/officeart/2018/2/layout/IconVerticalSolidList"/>
    <dgm:cxn modelId="{47A2F400-21A6-0842-B408-0EF672B82B61}" type="presParOf" srcId="{5D0D95FB-D6C3-4609-9BAB-781F0F034439}" destId="{7B9D7396-E43A-491A-865E-CA5B4D045684}" srcOrd="1" destOrd="0" presId="urn:microsoft.com/office/officeart/2018/2/layout/IconVerticalSolidList"/>
    <dgm:cxn modelId="{F2CA01C8-45E4-644D-A97E-085553913712}" type="presParOf" srcId="{5D0D95FB-D6C3-4609-9BAB-781F0F034439}" destId="{209D27CD-AF4C-4C99-8F06-94C54E558C7E}" srcOrd="2" destOrd="0" presId="urn:microsoft.com/office/officeart/2018/2/layout/IconVerticalSolidList"/>
    <dgm:cxn modelId="{D9607784-440E-5949-A674-AE5851D6B9A8}" type="presParOf" srcId="{5D0D95FB-D6C3-4609-9BAB-781F0F034439}" destId="{636BBC5E-BEB8-4DC3-BF29-4CFE655AE9EA}" srcOrd="3" destOrd="0" presId="urn:microsoft.com/office/officeart/2018/2/layout/IconVerticalSolidList"/>
    <dgm:cxn modelId="{AAEAAC89-8DCB-7644-86CA-64992077A7FE}" type="presParOf" srcId="{E82790A4-2935-4454-A846-0A2BC2F81FE7}" destId="{9BD136B1-97C8-40B7-9F3C-FE6BD6489B35}" srcOrd="3" destOrd="0" presId="urn:microsoft.com/office/officeart/2018/2/layout/IconVerticalSolidList"/>
    <dgm:cxn modelId="{595BB723-A53D-0E4C-9212-C74F660D0729}" type="presParOf" srcId="{E82790A4-2935-4454-A846-0A2BC2F81FE7}" destId="{07285154-BD28-40AC-BC93-4171EB50F9F4}" srcOrd="4" destOrd="0" presId="urn:microsoft.com/office/officeart/2018/2/layout/IconVerticalSolidList"/>
    <dgm:cxn modelId="{27C73A0C-1051-D546-B6C3-C644C06D4A77}" type="presParOf" srcId="{07285154-BD28-40AC-BC93-4171EB50F9F4}" destId="{12768C66-D9F8-4E7B-82C7-D62771B27D5C}" srcOrd="0" destOrd="0" presId="urn:microsoft.com/office/officeart/2018/2/layout/IconVerticalSolidList"/>
    <dgm:cxn modelId="{83B1BD65-4D22-E646-BAE3-A7D687662061}" type="presParOf" srcId="{07285154-BD28-40AC-BC93-4171EB50F9F4}" destId="{147FC7A8-7C6A-4020-A24D-1B864D637248}" srcOrd="1" destOrd="0" presId="urn:microsoft.com/office/officeart/2018/2/layout/IconVerticalSolidList"/>
    <dgm:cxn modelId="{3810ECEE-295E-AC40-93C2-CE77C726CAB7}" type="presParOf" srcId="{07285154-BD28-40AC-BC93-4171EB50F9F4}" destId="{35ABC118-88E5-4C30-881B-DA656C7E689A}" srcOrd="2" destOrd="0" presId="urn:microsoft.com/office/officeart/2018/2/layout/IconVerticalSolidList"/>
    <dgm:cxn modelId="{92A19D1A-6F38-C449-BBF2-5CE5E19D74DB}" type="presParOf" srcId="{07285154-BD28-40AC-BC93-4171EB50F9F4}" destId="{709B2817-80BD-452D-ABFE-CA687B0675CE}" srcOrd="3" destOrd="0" presId="urn:microsoft.com/office/officeart/2018/2/layout/IconVerticalSolidList"/>
    <dgm:cxn modelId="{C02802D7-626F-3446-8BC4-37C194AF1998}" type="presParOf" srcId="{E82790A4-2935-4454-A846-0A2BC2F81FE7}" destId="{92D70512-B7B3-4BD6-B727-8E123506EA20}" srcOrd="5" destOrd="0" presId="urn:microsoft.com/office/officeart/2018/2/layout/IconVerticalSolidList"/>
    <dgm:cxn modelId="{53E74551-90AA-0B4F-AE60-98BCD97D2F37}" type="presParOf" srcId="{E82790A4-2935-4454-A846-0A2BC2F81FE7}" destId="{A08B16D5-9B53-4B14-8F71-1BE5EDC24E75}" srcOrd="6" destOrd="0" presId="urn:microsoft.com/office/officeart/2018/2/layout/IconVerticalSolidList"/>
    <dgm:cxn modelId="{E6CBB5AE-BE26-024B-BADD-CF07B588D708}" type="presParOf" srcId="{A08B16D5-9B53-4B14-8F71-1BE5EDC24E75}" destId="{391E1969-90E0-42B7-8458-7C5DFCB0D6CD}" srcOrd="0" destOrd="0" presId="urn:microsoft.com/office/officeart/2018/2/layout/IconVerticalSolidList"/>
    <dgm:cxn modelId="{E7F778D6-638C-674E-A0E5-739F1EEABFFA}" type="presParOf" srcId="{A08B16D5-9B53-4B14-8F71-1BE5EDC24E75}" destId="{3E7A39ED-3B8B-4C11-BFF4-1E084B256D8B}" srcOrd="1" destOrd="0" presId="urn:microsoft.com/office/officeart/2018/2/layout/IconVerticalSolidList"/>
    <dgm:cxn modelId="{F0D53A7F-ECC7-D44C-A9A2-69AFF328A8B8}" type="presParOf" srcId="{A08B16D5-9B53-4B14-8F71-1BE5EDC24E75}" destId="{2A04931D-AB2C-470F-90EF-D2C4A6C7C68D}" srcOrd="2" destOrd="0" presId="urn:microsoft.com/office/officeart/2018/2/layout/IconVerticalSolidList"/>
    <dgm:cxn modelId="{F0ECD4D3-9C88-4D46-9A36-A6F289E7C5AC}" type="presParOf" srcId="{A08B16D5-9B53-4B14-8F71-1BE5EDC24E75}" destId="{BE45872E-4B48-4896-84A0-957CBDC0B9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D731A7-7827-564B-A510-4D3744B90C1C}" type="doc">
      <dgm:prSet loTypeId="urn:microsoft.com/office/officeart/2005/8/layout/pyramid3" loCatId="pyramid" qsTypeId="urn:microsoft.com/office/officeart/2005/8/quickstyle/simple1" qsCatId="simple" csTypeId="urn:microsoft.com/office/officeart/2005/8/colors/colorful2" csCatId="colorful" phldr="1"/>
      <dgm:spPr/>
      <dgm:t>
        <a:bodyPr/>
        <a:lstStyle/>
        <a:p>
          <a:endParaRPr lang="en-GB"/>
        </a:p>
      </dgm:t>
    </dgm:pt>
    <dgm:pt modelId="{52414B67-5A3E-B948-B3DF-8DFF805C06D3}">
      <dgm:prSet/>
      <dgm:spPr/>
      <dgm:t>
        <a:bodyPr/>
        <a:lstStyle/>
        <a:p>
          <a:r>
            <a:rPr lang="en-IN" dirty="0"/>
            <a:t>general context</a:t>
          </a:r>
        </a:p>
        <a:p>
          <a:r>
            <a:rPr lang="en-IN" dirty="0"/>
            <a:t>the problem</a:t>
          </a:r>
        </a:p>
        <a:p>
          <a:r>
            <a:rPr lang="en-IN" dirty="0"/>
            <a:t>your goals</a:t>
          </a:r>
        </a:p>
        <a:p>
          <a:r>
            <a:rPr lang="en-IN" dirty="0"/>
            <a:t>&amp; objectives </a:t>
          </a:r>
        </a:p>
      </dgm:t>
    </dgm:pt>
    <dgm:pt modelId="{17FE08E6-9841-274A-9DE1-5A7D8DF92BD5}" type="parTrans" cxnId="{2A28B931-7718-0B4E-A42B-5E086B6A91F7}">
      <dgm:prSet/>
      <dgm:spPr/>
      <dgm:t>
        <a:bodyPr/>
        <a:lstStyle/>
        <a:p>
          <a:endParaRPr lang="en-GB"/>
        </a:p>
      </dgm:t>
    </dgm:pt>
    <dgm:pt modelId="{F8393C9A-CC36-8048-AEBC-22F3C2BB44F2}" type="sibTrans" cxnId="{2A28B931-7718-0B4E-A42B-5E086B6A91F7}">
      <dgm:prSet/>
      <dgm:spPr/>
      <dgm:t>
        <a:bodyPr/>
        <a:lstStyle/>
        <a:p>
          <a:endParaRPr lang="en-GB"/>
        </a:p>
      </dgm:t>
    </dgm:pt>
    <dgm:pt modelId="{05BA0F60-ACD2-7145-92AC-6D8FFEDB7284}" type="pres">
      <dgm:prSet presAssocID="{2AD731A7-7827-564B-A510-4D3744B90C1C}" presName="Name0" presStyleCnt="0">
        <dgm:presLayoutVars>
          <dgm:dir/>
          <dgm:animLvl val="lvl"/>
          <dgm:resizeHandles val="exact"/>
        </dgm:presLayoutVars>
      </dgm:prSet>
      <dgm:spPr/>
    </dgm:pt>
    <dgm:pt modelId="{48C3074E-7D11-9246-8211-B1FA53B8DAF0}" type="pres">
      <dgm:prSet presAssocID="{52414B67-5A3E-B948-B3DF-8DFF805C06D3}" presName="Name8" presStyleCnt="0"/>
      <dgm:spPr/>
    </dgm:pt>
    <dgm:pt modelId="{39B573CD-3493-A14F-87E9-AA1789E60287}" type="pres">
      <dgm:prSet presAssocID="{52414B67-5A3E-B948-B3DF-8DFF805C06D3}" presName="level" presStyleLbl="node1" presStyleIdx="0" presStyleCnt="1">
        <dgm:presLayoutVars>
          <dgm:chMax val="1"/>
          <dgm:bulletEnabled val="1"/>
        </dgm:presLayoutVars>
      </dgm:prSet>
      <dgm:spPr/>
    </dgm:pt>
    <dgm:pt modelId="{A0D0BC02-4B86-4A44-9231-12C63FF0B0DD}" type="pres">
      <dgm:prSet presAssocID="{52414B67-5A3E-B948-B3DF-8DFF805C06D3}" presName="levelTx" presStyleLbl="revTx" presStyleIdx="0" presStyleCnt="0">
        <dgm:presLayoutVars>
          <dgm:chMax val="1"/>
          <dgm:bulletEnabled val="1"/>
        </dgm:presLayoutVars>
      </dgm:prSet>
      <dgm:spPr/>
    </dgm:pt>
  </dgm:ptLst>
  <dgm:cxnLst>
    <dgm:cxn modelId="{2A28B931-7718-0B4E-A42B-5E086B6A91F7}" srcId="{2AD731A7-7827-564B-A510-4D3744B90C1C}" destId="{52414B67-5A3E-B948-B3DF-8DFF805C06D3}" srcOrd="0" destOrd="0" parTransId="{17FE08E6-9841-274A-9DE1-5A7D8DF92BD5}" sibTransId="{F8393C9A-CC36-8048-AEBC-22F3C2BB44F2}"/>
    <dgm:cxn modelId="{7256E59A-2251-5640-B165-E777F9F517FD}" type="presOf" srcId="{52414B67-5A3E-B948-B3DF-8DFF805C06D3}" destId="{39B573CD-3493-A14F-87E9-AA1789E60287}" srcOrd="0" destOrd="0" presId="urn:microsoft.com/office/officeart/2005/8/layout/pyramid3"/>
    <dgm:cxn modelId="{FBE7ABAE-4D3F-874E-8291-02A0ED8265D8}" type="presOf" srcId="{52414B67-5A3E-B948-B3DF-8DFF805C06D3}" destId="{A0D0BC02-4B86-4A44-9231-12C63FF0B0DD}" srcOrd="1" destOrd="0" presId="urn:microsoft.com/office/officeart/2005/8/layout/pyramid3"/>
    <dgm:cxn modelId="{01B5B5FC-4574-C647-BE99-2327721E375C}" type="presOf" srcId="{2AD731A7-7827-564B-A510-4D3744B90C1C}" destId="{05BA0F60-ACD2-7145-92AC-6D8FFEDB7284}" srcOrd="0" destOrd="0" presId="urn:microsoft.com/office/officeart/2005/8/layout/pyramid3"/>
    <dgm:cxn modelId="{46BB0E25-60A9-B44B-99BB-D1F47DCCCFEA}" type="presParOf" srcId="{05BA0F60-ACD2-7145-92AC-6D8FFEDB7284}" destId="{48C3074E-7D11-9246-8211-B1FA53B8DAF0}" srcOrd="0" destOrd="0" presId="urn:microsoft.com/office/officeart/2005/8/layout/pyramid3"/>
    <dgm:cxn modelId="{DEA2D687-35CB-7C41-8587-5FE253B4D466}" type="presParOf" srcId="{48C3074E-7D11-9246-8211-B1FA53B8DAF0}" destId="{39B573CD-3493-A14F-87E9-AA1789E60287}" srcOrd="0" destOrd="0" presId="urn:microsoft.com/office/officeart/2005/8/layout/pyramid3"/>
    <dgm:cxn modelId="{BD314AF8-D473-A84E-83CC-86D6C6FB94DA}" type="presParOf" srcId="{48C3074E-7D11-9246-8211-B1FA53B8DAF0}" destId="{A0D0BC02-4B86-4A44-9231-12C63FF0B0DD}"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9ABBAF-5B9D-42C1-B6ED-E5AFB1EA72A2}" type="doc">
      <dgm:prSet loTypeId="urn:microsoft.com/office/officeart/2016/7/layout/VerticalDownArrowProcess" loCatId="process" qsTypeId="urn:microsoft.com/office/officeart/2005/8/quickstyle/simple2" qsCatId="simple" csTypeId="urn:microsoft.com/office/officeart/2005/8/colors/colorful2" csCatId="colorful" phldr="1"/>
      <dgm:spPr/>
      <dgm:t>
        <a:bodyPr/>
        <a:lstStyle/>
        <a:p>
          <a:endParaRPr lang="en-US"/>
        </a:p>
      </dgm:t>
    </dgm:pt>
    <dgm:pt modelId="{9CB519A6-4F21-4F19-BAD2-A2075CE0C484}">
      <dgm:prSet custT="1"/>
      <dgm:spPr/>
      <dgm:t>
        <a:bodyPr/>
        <a:lstStyle/>
        <a:p>
          <a:r>
            <a:rPr lang="en-US" sz="1500"/>
            <a:t>Step 1</a:t>
          </a:r>
        </a:p>
      </dgm:t>
    </dgm:pt>
    <dgm:pt modelId="{77ACD84B-D574-47AD-A050-05F806607969}" type="parTrans" cxnId="{281B7DDA-EEFC-44F5-B308-B27057833896}">
      <dgm:prSet/>
      <dgm:spPr/>
      <dgm:t>
        <a:bodyPr/>
        <a:lstStyle/>
        <a:p>
          <a:endParaRPr lang="en-US"/>
        </a:p>
      </dgm:t>
    </dgm:pt>
    <dgm:pt modelId="{62B35E35-72F5-4455-93D2-BECC5C230271}" type="sibTrans" cxnId="{281B7DDA-EEFC-44F5-B308-B27057833896}">
      <dgm:prSet/>
      <dgm:spPr/>
      <dgm:t>
        <a:bodyPr/>
        <a:lstStyle/>
        <a:p>
          <a:endParaRPr lang="en-US"/>
        </a:p>
      </dgm:t>
    </dgm:pt>
    <dgm:pt modelId="{F0C4A843-CCCB-4401-9AE8-9AE46519656A}">
      <dgm:prSet custT="1"/>
      <dgm:spPr/>
      <dgm:t>
        <a:bodyPr/>
        <a:lstStyle/>
        <a:p>
          <a:r>
            <a:rPr lang="en-US" sz="1500"/>
            <a:t>In one or two paragraphs, discuss the CONTEXT of your project. (social conditions, pertinent geo-political issues, etc.) </a:t>
          </a:r>
        </a:p>
      </dgm:t>
    </dgm:pt>
    <dgm:pt modelId="{903CA78F-1D78-4F64-A6C9-DDA6CC3CC56C}" type="parTrans" cxnId="{FF7C0B9E-D787-40B8-B793-630E52C27E3D}">
      <dgm:prSet/>
      <dgm:spPr/>
      <dgm:t>
        <a:bodyPr/>
        <a:lstStyle/>
        <a:p>
          <a:endParaRPr lang="en-US"/>
        </a:p>
      </dgm:t>
    </dgm:pt>
    <dgm:pt modelId="{F3F1FD39-1503-4D07-B46F-9A9E720287B4}" type="sibTrans" cxnId="{FF7C0B9E-D787-40B8-B793-630E52C27E3D}">
      <dgm:prSet/>
      <dgm:spPr/>
      <dgm:t>
        <a:bodyPr/>
        <a:lstStyle/>
        <a:p>
          <a:endParaRPr lang="en-US"/>
        </a:p>
      </dgm:t>
    </dgm:pt>
    <dgm:pt modelId="{EBADF176-A953-4816-BB9E-F86F88273F0F}">
      <dgm:prSet custT="1"/>
      <dgm:spPr/>
      <dgm:t>
        <a:bodyPr/>
        <a:lstStyle/>
        <a:p>
          <a:r>
            <a:rPr lang="en-US" sz="1500"/>
            <a:t>Step 2</a:t>
          </a:r>
        </a:p>
      </dgm:t>
    </dgm:pt>
    <dgm:pt modelId="{D728AEC7-5A12-4B4D-A6C1-04BEB7CFD7D7}" type="parTrans" cxnId="{BB83A689-91C5-400E-BFB7-36910D974CC2}">
      <dgm:prSet/>
      <dgm:spPr/>
      <dgm:t>
        <a:bodyPr/>
        <a:lstStyle/>
        <a:p>
          <a:endParaRPr lang="en-US"/>
        </a:p>
      </dgm:t>
    </dgm:pt>
    <dgm:pt modelId="{260209D0-5F91-421C-BCF0-AB17A9C56FC0}" type="sibTrans" cxnId="{BB83A689-91C5-400E-BFB7-36910D974CC2}">
      <dgm:prSet/>
      <dgm:spPr/>
      <dgm:t>
        <a:bodyPr/>
        <a:lstStyle/>
        <a:p>
          <a:endParaRPr lang="en-US"/>
        </a:p>
      </dgm:t>
    </dgm:pt>
    <dgm:pt modelId="{242998A6-8E48-4E3C-991C-C0FFE720DC6E}">
      <dgm:prSet custT="1"/>
      <dgm:spPr/>
      <dgm:t>
        <a:bodyPr/>
        <a:lstStyle/>
        <a:p>
          <a:r>
            <a:rPr lang="en-US" sz="1500" dirty="0"/>
            <a:t>In two or three paragraphs, identify the specific PROBLEM. (what problems are the stakeholders facing? What is the ideal situation?) </a:t>
          </a:r>
        </a:p>
      </dgm:t>
    </dgm:pt>
    <dgm:pt modelId="{1F37310E-7809-4D92-8A69-C35962BD922D}" type="parTrans" cxnId="{C3CD86EC-78E5-48A3-8C52-9E41814A1211}">
      <dgm:prSet/>
      <dgm:spPr/>
      <dgm:t>
        <a:bodyPr/>
        <a:lstStyle/>
        <a:p>
          <a:endParaRPr lang="en-US"/>
        </a:p>
      </dgm:t>
    </dgm:pt>
    <dgm:pt modelId="{6F29DB09-7AF5-4EFD-8FDD-A16D06C62EE4}" type="sibTrans" cxnId="{C3CD86EC-78E5-48A3-8C52-9E41814A1211}">
      <dgm:prSet/>
      <dgm:spPr/>
      <dgm:t>
        <a:bodyPr/>
        <a:lstStyle/>
        <a:p>
          <a:endParaRPr lang="en-US"/>
        </a:p>
      </dgm:t>
    </dgm:pt>
    <dgm:pt modelId="{DDD06FBE-B39A-42C8-B82D-375A34F1D394}">
      <dgm:prSet custT="1"/>
      <dgm:spPr/>
      <dgm:t>
        <a:bodyPr/>
        <a:lstStyle/>
        <a:p>
          <a:r>
            <a:rPr lang="en-US" sz="1500"/>
            <a:t>Step 3</a:t>
          </a:r>
        </a:p>
      </dgm:t>
    </dgm:pt>
    <dgm:pt modelId="{7C17A19D-DF9D-4F32-9C19-2837D8012511}" type="parTrans" cxnId="{EC2BF984-8ED0-4416-BFB8-9AA3C7014BD5}">
      <dgm:prSet/>
      <dgm:spPr/>
      <dgm:t>
        <a:bodyPr/>
        <a:lstStyle/>
        <a:p>
          <a:endParaRPr lang="en-US"/>
        </a:p>
      </dgm:t>
    </dgm:pt>
    <dgm:pt modelId="{050F4E69-C65D-4CD9-AAC3-A53E5CB7AA81}" type="sibTrans" cxnId="{EC2BF984-8ED0-4416-BFB8-9AA3C7014BD5}">
      <dgm:prSet/>
      <dgm:spPr/>
      <dgm:t>
        <a:bodyPr/>
        <a:lstStyle/>
        <a:p>
          <a:endParaRPr lang="en-US"/>
        </a:p>
      </dgm:t>
    </dgm:pt>
    <dgm:pt modelId="{B1135D24-55CE-42F8-B249-1A050A4FBE62}">
      <dgm:prSet custT="1"/>
      <dgm:spPr/>
      <dgm:t>
        <a:bodyPr/>
        <a:lstStyle/>
        <a:p>
          <a:r>
            <a:rPr lang="en-US" sz="1500" dirty="0"/>
            <a:t>In two or three paragraphs, discuss the IMPORTANCE  of your project (highlight the gap or how you will refine/extend the existing system. </a:t>
          </a:r>
        </a:p>
      </dgm:t>
    </dgm:pt>
    <dgm:pt modelId="{F418522C-86E0-44A4-BFA1-F43D4DB23A02}" type="parTrans" cxnId="{6890B1AE-E9A0-495D-A335-C0DBB6DDEB9B}">
      <dgm:prSet/>
      <dgm:spPr/>
      <dgm:t>
        <a:bodyPr/>
        <a:lstStyle/>
        <a:p>
          <a:endParaRPr lang="en-US"/>
        </a:p>
      </dgm:t>
    </dgm:pt>
    <dgm:pt modelId="{D623376B-EC6F-4263-BF01-5B7EF3EAEBF1}" type="sibTrans" cxnId="{6890B1AE-E9A0-495D-A335-C0DBB6DDEB9B}">
      <dgm:prSet/>
      <dgm:spPr/>
      <dgm:t>
        <a:bodyPr/>
        <a:lstStyle/>
        <a:p>
          <a:endParaRPr lang="en-US"/>
        </a:p>
      </dgm:t>
    </dgm:pt>
    <dgm:pt modelId="{BCB59CEC-F361-4570-8516-1832A31DE5E8}">
      <dgm:prSet custT="1"/>
      <dgm:spPr/>
      <dgm:t>
        <a:bodyPr/>
        <a:lstStyle/>
        <a:p>
          <a:r>
            <a:rPr lang="en-US" sz="1500"/>
            <a:t>Step 4</a:t>
          </a:r>
        </a:p>
      </dgm:t>
    </dgm:pt>
    <dgm:pt modelId="{B751F3F9-77C7-480D-9814-A5E58C4A7D46}" type="parTrans" cxnId="{07DEB7F8-3352-4EAB-9F3F-1A102A643AAD}">
      <dgm:prSet/>
      <dgm:spPr/>
      <dgm:t>
        <a:bodyPr/>
        <a:lstStyle/>
        <a:p>
          <a:endParaRPr lang="en-US"/>
        </a:p>
      </dgm:t>
    </dgm:pt>
    <dgm:pt modelId="{D4CA872A-BD36-4478-B8C3-447616F673C3}" type="sibTrans" cxnId="{07DEB7F8-3352-4EAB-9F3F-1A102A643AAD}">
      <dgm:prSet/>
      <dgm:spPr/>
      <dgm:t>
        <a:bodyPr/>
        <a:lstStyle/>
        <a:p>
          <a:endParaRPr lang="en-US"/>
        </a:p>
      </dgm:t>
    </dgm:pt>
    <dgm:pt modelId="{4F624EBB-A06E-411F-9C33-116C94AB6818}">
      <dgm:prSet custT="1"/>
      <dgm:spPr/>
      <dgm:t>
        <a:bodyPr/>
        <a:lstStyle/>
        <a:p>
          <a:r>
            <a:rPr lang="en-US" sz="1500" dirty="0"/>
            <a:t>In one paragraph, write your team’s primary GOAL. (make it realistic and feasible)  </a:t>
          </a:r>
        </a:p>
      </dgm:t>
    </dgm:pt>
    <dgm:pt modelId="{E99FAD5C-CA71-4710-96F6-29BBDD08A5F1}" type="parTrans" cxnId="{0F9B753D-4F78-4A01-8A22-00044DFB30A9}">
      <dgm:prSet/>
      <dgm:spPr/>
      <dgm:t>
        <a:bodyPr/>
        <a:lstStyle/>
        <a:p>
          <a:endParaRPr lang="en-US"/>
        </a:p>
      </dgm:t>
    </dgm:pt>
    <dgm:pt modelId="{5BBACD7F-5BE0-4698-87B0-A8049404BC83}" type="sibTrans" cxnId="{0F9B753D-4F78-4A01-8A22-00044DFB30A9}">
      <dgm:prSet/>
      <dgm:spPr/>
      <dgm:t>
        <a:bodyPr/>
        <a:lstStyle/>
        <a:p>
          <a:endParaRPr lang="en-US"/>
        </a:p>
      </dgm:t>
    </dgm:pt>
    <dgm:pt modelId="{EA10A061-3A6F-4416-8BBE-CD781366BEA6}">
      <dgm:prSet custT="1"/>
      <dgm:spPr/>
      <dgm:t>
        <a:bodyPr/>
        <a:lstStyle/>
        <a:p>
          <a:r>
            <a:rPr lang="en-US" sz="1500"/>
            <a:t>Step 5</a:t>
          </a:r>
        </a:p>
      </dgm:t>
    </dgm:pt>
    <dgm:pt modelId="{F76809FE-9387-48AC-A2FC-8E5949467465}" type="parTrans" cxnId="{96BF2C57-7DB3-4C54-9A4F-D960E555BF9C}">
      <dgm:prSet/>
      <dgm:spPr/>
      <dgm:t>
        <a:bodyPr/>
        <a:lstStyle/>
        <a:p>
          <a:endParaRPr lang="en-US"/>
        </a:p>
      </dgm:t>
    </dgm:pt>
    <dgm:pt modelId="{21541350-2D52-413F-9564-06A5AF54CC54}" type="sibTrans" cxnId="{96BF2C57-7DB3-4C54-9A4F-D960E555BF9C}">
      <dgm:prSet/>
      <dgm:spPr/>
      <dgm:t>
        <a:bodyPr/>
        <a:lstStyle/>
        <a:p>
          <a:endParaRPr lang="en-US"/>
        </a:p>
      </dgm:t>
    </dgm:pt>
    <dgm:pt modelId="{0321115E-665B-451E-BC21-02E8B8BE9589}">
      <dgm:prSet custT="1"/>
      <dgm:spPr/>
      <dgm:t>
        <a:bodyPr/>
        <a:lstStyle/>
        <a:p>
          <a:r>
            <a:rPr lang="en-US" sz="1500" dirty="0"/>
            <a:t>In the final paragraph, outline your OBJECTIVES towards accomplishing your goal. </a:t>
          </a:r>
        </a:p>
      </dgm:t>
    </dgm:pt>
    <dgm:pt modelId="{BF0987CA-5B53-414E-82B7-633EDFAE1141}" type="parTrans" cxnId="{C1EF9286-F6F5-4D56-A4FE-AF0C966FEDD2}">
      <dgm:prSet/>
      <dgm:spPr/>
      <dgm:t>
        <a:bodyPr/>
        <a:lstStyle/>
        <a:p>
          <a:endParaRPr lang="en-US"/>
        </a:p>
      </dgm:t>
    </dgm:pt>
    <dgm:pt modelId="{AA951482-0995-4549-A496-0CE8A54B79BB}" type="sibTrans" cxnId="{C1EF9286-F6F5-4D56-A4FE-AF0C966FEDD2}">
      <dgm:prSet/>
      <dgm:spPr/>
      <dgm:t>
        <a:bodyPr/>
        <a:lstStyle/>
        <a:p>
          <a:endParaRPr lang="en-US"/>
        </a:p>
      </dgm:t>
    </dgm:pt>
    <dgm:pt modelId="{CD9B7B22-2061-A34E-8400-CED782845F69}" type="pres">
      <dgm:prSet presAssocID="{6D9ABBAF-5B9D-42C1-B6ED-E5AFB1EA72A2}" presName="Name0" presStyleCnt="0">
        <dgm:presLayoutVars>
          <dgm:dir/>
          <dgm:animLvl val="lvl"/>
          <dgm:resizeHandles val="exact"/>
        </dgm:presLayoutVars>
      </dgm:prSet>
      <dgm:spPr/>
    </dgm:pt>
    <dgm:pt modelId="{45EE6357-09B7-DC4D-A890-1FCEB856401B}" type="pres">
      <dgm:prSet presAssocID="{EA10A061-3A6F-4416-8BBE-CD781366BEA6}" presName="boxAndChildren" presStyleCnt="0"/>
      <dgm:spPr/>
    </dgm:pt>
    <dgm:pt modelId="{958C4293-13DC-6D4E-95F3-BAB072F93A4B}" type="pres">
      <dgm:prSet presAssocID="{EA10A061-3A6F-4416-8BBE-CD781366BEA6}" presName="parentTextBox" presStyleLbl="alignNode1" presStyleIdx="0" presStyleCnt="5"/>
      <dgm:spPr/>
    </dgm:pt>
    <dgm:pt modelId="{477F885B-15B0-9F4B-BEE3-EF04EDEF75C8}" type="pres">
      <dgm:prSet presAssocID="{EA10A061-3A6F-4416-8BBE-CD781366BEA6}" presName="descendantBox" presStyleLbl="bgAccFollowNode1" presStyleIdx="0" presStyleCnt="5"/>
      <dgm:spPr/>
    </dgm:pt>
    <dgm:pt modelId="{11B3A2F4-4503-C64B-B28F-F5ECD07071D0}" type="pres">
      <dgm:prSet presAssocID="{D4CA872A-BD36-4478-B8C3-447616F673C3}" presName="sp" presStyleCnt="0"/>
      <dgm:spPr/>
    </dgm:pt>
    <dgm:pt modelId="{0B716394-35AC-FB4C-B663-4DBE51D0BC37}" type="pres">
      <dgm:prSet presAssocID="{BCB59CEC-F361-4570-8516-1832A31DE5E8}" presName="arrowAndChildren" presStyleCnt="0"/>
      <dgm:spPr/>
    </dgm:pt>
    <dgm:pt modelId="{2F847CE2-BD37-C645-9C27-98CFCAAB32C6}" type="pres">
      <dgm:prSet presAssocID="{BCB59CEC-F361-4570-8516-1832A31DE5E8}" presName="parentTextArrow" presStyleLbl="node1" presStyleIdx="0" presStyleCnt="0"/>
      <dgm:spPr/>
    </dgm:pt>
    <dgm:pt modelId="{BFFF49F4-0D4A-A74A-A315-BEAE54DB7B31}" type="pres">
      <dgm:prSet presAssocID="{BCB59CEC-F361-4570-8516-1832A31DE5E8}" presName="arrow" presStyleLbl="alignNode1" presStyleIdx="1" presStyleCnt="5"/>
      <dgm:spPr/>
    </dgm:pt>
    <dgm:pt modelId="{3DD3C0AB-20E7-D747-AE05-BBC85A0B059B}" type="pres">
      <dgm:prSet presAssocID="{BCB59CEC-F361-4570-8516-1832A31DE5E8}" presName="descendantArrow" presStyleLbl="bgAccFollowNode1" presStyleIdx="1" presStyleCnt="5"/>
      <dgm:spPr/>
    </dgm:pt>
    <dgm:pt modelId="{E1B71546-1995-4D40-BA6C-A46CE8F96271}" type="pres">
      <dgm:prSet presAssocID="{050F4E69-C65D-4CD9-AAC3-A53E5CB7AA81}" presName="sp" presStyleCnt="0"/>
      <dgm:spPr/>
    </dgm:pt>
    <dgm:pt modelId="{85DF2C3D-C8C3-C442-A3D0-D85EE4BA64EB}" type="pres">
      <dgm:prSet presAssocID="{DDD06FBE-B39A-42C8-B82D-375A34F1D394}" presName="arrowAndChildren" presStyleCnt="0"/>
      <dgm:spPr/>
    </dgm:pt>
    <dgm:pt modelId="{9015399A-BD85-F14D-9E7F-E848F5591816}" type="pres">
      <dgm:prSet presAssocID="{DDD06FBE-B39A-42C8-B82D-375A34F1D394}" presName="parentTextArrow" presStyleLbl="node1" presStyleIdx="0" presStyleCnt="0"/>
      <dgm:spPr/>
    </dgm:pt>
    <dgm:pt modelId="{D5417490-8C0D-3E41-9440-2DCFA65DCB3F}" type="pres">
      <dgm:prSet presAssocID="{DDD06FBE-B39A-42C8-B82D-375A34F1D394}" presName="arrow" presStyleLbl="alignNode1" presStyleIdx="2" presStyleCnt="5"/>
      <dgm:spPr/>
    </dgm:pt>
    <dgm:pt modelId="{AFE82D43-F099-134C-9D1F-DB7E25246676}" type="pres">
      <dgm:prSet presAssocID="{DDD06FBE-B39A-42C8-B82D-375A34F1D394}" presName="descendantArrow" presStyleLbl="bgAccFollowNode1" presStyleIdx="2" presStyleCnt="5"/>
      <dgm:spPr/>
    </dgm:pt>
    <dgm:pt modelId="{560D0BF8-6679-6943-A9CF-9178455DF88F}" type="pres">
      <dgm:prSet presAssocID="{260209D0-5F91-421C-BCF0-AB17A9C56FC0}" presName="sp" presStyleCnt="0"/>
      <dgm:spPr/>
    </dgm:pt>
    <dgm:pt modelId="{D73D99AB-2396-6447-BA1D-8CDD9C03D1A5}" type="pres">
      <dgm:prSet presAssocID="{EBADF176-A953-4816-BB9E-F86F88273F0F}" presName="arrowAndChildren" presStyleCnt="0"/>
      <dgm:spPr/>
    </dgm:pt>
    <dgm:pt modelId="{30269579-9915-C949-93C4-F4AE97FE38FD}" type="pres">
      <dgm:prSet presAssocID="{EBADF176-A953-4816-BB9E-F86F88273F0F}" presName="parentTextArrow" presStyleLbl="node1" presStyleIdx="0" presStyleCnt="0"/>
      <dgm:spPr/>
    </dgm:pt>
    <dgm:pt modelId="{AA478F59-9A9A-1B4D-9FF6-AD867716301A}" type="pres">
      <dgm:prSet presAssocID="{EBADF176-A953-4816-BB9E-F86F88273F0F}" presName="arrow" presStyleLbl="alignNode1" presStyleIdx="3" presStyleCnt="5"/>
      <dgm:spPr/>
    </dgm:pt>
    <dgm:pt modelId="{244E5CB4-D3DA-F04C-AB68-92DA5F700B04}" type="pres">
      <dgm:prSet presAssocID="{EBADF176-A953-4816-BB9E-F86F88273F0F}" presName="descendantArrow" presStyleLbl="bgAccFollowNode1" presStyleIdx="3" presStyleCnt="5"/>
      <dgm:spPr/>
    </dgm:pt>
    <dgm:pt modelId="{F26E8729-C7B6-B244-B283-58CB7FFE267D}" type="pres">
      <dgm:prSet presAssocID="{62B35E35-72F5-4455-93D2-BECC5C230271}" presName="sp" presStyleCnt="0"/>
      <dgm:spPr/>
    </dgm:pt>
    <dgm:pt modelId="{0EC24CB7-174B-E340-979D-80B850290899}" type="pres">
      <dgm:prSet presAssocID="{9CB519A6-4F21-4F19-BAD2-A2075CE0C484}" presName="arrowAndChildren" presStyleCnt="0"/>
      <dgm:spPr/>
    </dgm:pt>
    <dgm:pt modelId="{A66C7E64-DB85-0C42-B90C-948D271AB428}" type="pres">
      <dgm:prSet presAssocID="{9CB519A6-4F21-4F19-BAD2-A2075CE0C484}" presName="parentTextArrow" presStyleLbl="node1" presStyleIdx="0" presStyleCnt="0"/>
      <dgm:spPr/>
    </dgm:pt>
    <dgm:pt modelId="{B8F7F7E1-C470-A347-8EE5-4FEC87C754C8}" type="pres">
      <dgm:prSet presAssocID="{9CB519A6-4F21-4F19-BAD2-A2075CE0C484}" presName="arrow" presStyleLbl="alignNode1" presStyleIdx="4" presStyleCnt="5"/>
      <dgm:spPr/>
    </dgm:pt>
    <dgm:pt modelId="{DE0862E6-B39D-3148-9325-D812A7741634}" type="pres">
      <dgm:prSet presAssocID="{9CB519A6-4F21-4F19-BAD2-A2075CE0C484}" presName="descendantArrow" presStyleLbl="bgAccFollowNode1" presStyleIdx="4" presStyleCnt="5"/>
      <dgm:spPr/>
    </dgm:pt>
  </dgm:ptLst>
  <dgm:cxnLst>
    <dgm:cxn modelId="{561A1D0C-A081-E746-8153-F9E3B58041E8}" type="presOf" srcId="{9CB519A6-4F21-4F19-BAD2-A2075CE0C484}" destId="{B8F7F7E1-C470-A347-8EE5-4FEC87C754C8}" srcOrd="1" destOrd="0" presId="urn:microsoft.com/office/officeart/2016/7/layout/VerticalDownArrowProcess"/>
    <dgm:cxn modelId="{E874C715-53E8-0B4F-8A0B-FA70877C7BC7}" type="presOf" srcId="{DDD06FBE-B39A-42C8-B82D-375A34F1D394}" destId="{9015399A-BD85-F14D-9E7F-E848F5591816}" srcOrd="0" destOrd="0" presId="urn:microsoft.com/office/officeart/2016/7/layout/VerticalDownArrowProcess"/>
    <dgm:cxn modelId="{98B2251F-FEE0-4841-92AA-4652D6D3A305}" type="presOf" srcId="{0321115E-665B-451E-BC21-02E8B8BE9589}" destId="{477F885B-15B0-9F4B-BEE3-EF04EDEF75C8}" srcOrd="0" destOrd="0" presId="urn:microsoft.com/office/officeart/2016/7/layout/VerticalDownArrowProcess"/>
    <dgm:cxn modelId="{0F9B753D-4F78-4A01-8A22-00044DFB30A9}" srcId="{BCB59CEC-F361-4570-8516-1832A31DE5E8}" destId="{4F624EBB-A06E-411F-9C33-116C94AB6818}" srcOrd="0" destOrd="0" parTransId="{E99FAD5C-CA71-4710-96F6-29BBDD08A5F1}" sibTransId="{5BBACD7F-5BE0-4698-87B0-A8049404BC83}"/>
    <dgm:cxn modelId="{F6361241-6C04-BA44-AE77-99DD5CB9A194}" type="presOf" srcId="{9CB519A6-4F21-4F19-BAD2-A2075CE0C484}" destId="{A66C7E64-DB85-0C42-B90C-948D271AB428}" srcOrd="0" destOrd="0" presId="urn:microsoft.com/office/officeart/2016/7/layout/VerticalDownArrowProcess"/>
    <dgm:cxn modelId="{1C886D4C-29F6-E146-BF98-89603678C6DA}" type="presOf" srcId="{F0C4A843-CCCB-4401-9AE8-9AE46519656A}" destId="{DE0862E6-B39D-3148-9325-D812A7741634}" srcOrd="0" destOrd="0" presId="urn:microsoft.com/office/officeart/2016/7/layout/VerticalDownArrowProcess"/>
    <dgm:cxn modelId="{96BF2C57-7DB3-4C54-9A4F-D960E555BF9C}" srcId="{6D9ABBAF-5B9D-42C1-B6ED-E5AFB1EA72A2}" destId="{EA10A061-3A6F-4416-8BBE-CD781366BEA6}" srcOrd="4" destOrd="0" parTransId="{F76809FE-9387-48AC-A2FC-8E5949467465}" sibTransId="{21541350-2D52-413F-9564-06A5AF54CC54}"/>
    <dgm:cxn modelId="{6DCF3E63-58B6-B040-B89D-264EC2954FA9}" type="presOf" srcId="{BCB59CEC-F361-4570-8516-1832A31DE5E8}" destId="{BFFF49F4-0D4A-A74A-A315-BEAE54DB7B31}" srcOrd="1" destOrd="0" presId="urn:microsoft.com/office/officeart/2016/7/layout/VerticalDownArrowProcess"/>
    <dgm:cxn modelId="{AE59937B-63D5-6D48-BA6E-F100AF279499}" type="presOf" srcId="{4F624EBB-A06E-411F-9C33-116C94AB6818}" destId="{3DD3C0AB-20E7-D747-AE05-BBC85A0B059B}" srcOrd="0" destOrd="0" presId="urn:microsoft.com/office/officeart/2016/7/layout/VerticalDownArrowProcess"/>
    <dgm:cxn modelId="{0D788182-712B-C047-9008-6DAC909FC322}" type="presOf" srcId="{B1135D24-55CE-42F8-B249-1A050A4FBE62}" destId="{AFE82D43-F099-134C-9D1F-DB7E25246676}" srcOrd="0" destOrd="0" presId="urn:microsoft.com/office/officeart/2016/7/layout/VerticalDownArrowProcess"/>
    <dgm:cxn modelId="{EC2BF984-8ED0-4416-BFB8-9AA3C7014BD5}" srcId="{6D9ABBAF-5B9D-42C1-B6ED-E5AFB1EA72A2}" destId="{DDD06FBE-B39A-42C8-B82D-375A34F1D394}" srcOrd="2" destOrd="0" parTransId="{7C17A19D-DF9D-4F32-9C19-2837D8012511}" sibTransId="{050F4E69-C65D-4CD9-AAC3-A53E5CB7AA81}"/>
    <dgm:cxn modelId="{C1EF9286-F6F5-4D56-A4FE-AF0C966FEDD2}" srcId="{EA10A061-3A6F-4416-8BBE-CD781366BEA6}" destId="{0321115E-665B-451E-BC21-02E8B8BE9589}" srcOrd="0" destOrd="0" parTransId="{BF0987CA-5B53-414E-82B7-633EDFAE1141}" sibTransId="{AA951482-0995-4549-A496-0CE8A54B79BB}"/>
    <dgm:cxn modelId="{BB83A689-91C5-400E-BFB7-36910D974CC2}" srcId="{6D9ABBAF-5B9D-42C1-B6ED-E5AFB1EA72A2}" destId="{EBADF176-A953-4816-BB9E-F86F88273F0F}" srcOrd="1" destOrd="0" parTransId="{D728AEC7-5A12-4B4D-A6C1-04BEB7CFD7D7}" sibTransId="{260209D0-5F91-421C-BCF0-AB17A9C56FC0}"/>
    <dgm:cxn modelId="{FF7C0B9E-D787-40B8-B793-630E52C27E3D}" srcId="{9CB519A6-4F21-4F19-BAD2-A2075CE0C484}" destId="{F0C4A843-CCCB-4401-9AE8-9AE46519656A}" srcOrd="0" destOrd="0" parTransId="{903CA78F-1D78-4F64-A6C9-DDA6CC3CC56C}" sibTransId="{F3F1FD39-1503-4D07-B46F-9A9E720287B4}"/>
    <dgm:cxn modelId="{FDA8BCAC-635D-C443-920B-B5025806EBED}" type="presOf" srcId="{6D9ABBAF-5B9D-42C1-B6ED-E5AFB1EA72A2}" destId="{CD9B7B22-2061-A34E-8400-CED782845F69}" srcOrd="0" destOrd="0" presId="urn:microsoft.com/office/officeart/2016/7/layout/VerticalDownArrowProcess"/>
    <dgm:cxn modelId="{6890B1AE-E9A0-495D-A335-C0DBB6DDEB9B}" srcId="{DDD06FBE-B39A-42C8-B82D-375A34F1D394}" destId="{B1135D24-55CE-42F8-B249-1A050A4FBE62}" srcOrd="0" destOrd="0" parTransId="{F418522C-86E0-44A4-BFA1-F43D4DB23A02}" sibTransId="{D623376B-EC6F-4263-BF01-5B7EF3EAEBF1}"/>
    <dgm:cxn modelId="{634044C9-F597-074C-8C50-38E467326FA5}" type="presOf" srcId="{242998A6-8E48-4E3C-991C-C0FFE720DC6E}" destId="{244E5CB4-D3DA-F04C-AB68-92DA5F700B04}" srcOrd="0" destOrd="0" presId="urn:microsoft.com/office/officeart/2016/7/layout/VerticalDownArrowProcess"/>
    <dgm:cxn modelId="{7DE521D6-BD2B-EE4B-A98A-D121007608E6}" type="presOf" srcId="{DDD06FBE-B39A-42C8-B82D-375A34F1D394}" destId="{D5417490-8C0D-3E41-9440-2DCFA65DCB3F}" srcOrd="1" destOrd="0" presId="urn:microsoft.com/office/officeart/2016/7/layout/VerticalDownArrowProcess"/>
    <dgm:cxn modelId="{5F8355DA-1115-E24B-8C6A-774442F134F2}" type="presOf" srcId="{EBADF176-A953-4816-BB9E-F86F88273F0F}" destId="{AA478F59-9A9A-1B4D-9FF6-AD867716301A}" srcOrd="1" destOrd="0" presId="urn:microsoft.com/office/officeart/2016/7/layout/VerticalDownArrowProcess"/>
    <dgm:cxn modelId="{281B7DDA-EEFC-44F5-B308-B27057833896}" srcId="{6D9ABBAF-5B9D-42C1-B6ED-E5AFB1EA72A2}" destId="{9CB519A6-4F21-4F19-BAD2-A2075CE0C484}" srcOrd="0" destOrd="0" parTransId="{77ACD84B-D574-47AD-A050-05F806607969}" sibTransId="{62B35E35-72F5-4455-93D2-BECC5C230271}"/>
    <dgm:cxn modelId="{0EC904DF-6853-404E-85D3-9CCBD8AD6205}" type="presOf" srcId="{BCB59CEC-F361-4570-8516-1832A31DE5E8}" destId="{2F847CE2-BD37-C645-9C27-98CFCAAB32C6}" srcOrd="0" destOrd="0" presId="urn:microsoft.com/office/officeart/2016/7/layout/VerticalDownArrowProcess"/>
    <dgm:cxn modelId="{C3CD86EC-78E5-48A3-8C52-9E41814A1211}" srcId="{EBADF176-A953-4816-BB9E-F86F88273F0F}" destId="{242998A6-8E48-4E3C-991C-C0FFE720DC6E}" srcOrd="0" destOrd="0" parTransId="{1F37310E-7809-4D92-8A69-C35962BD922D}" sibTransId="{6F29DB09-7AF5-4EFD-8FDD-A16D06C62EE4}"/>
    <dgm:cxn modelId="{7F9CD1EE-9895-4D4D-8297-2AEDAA5635D0}" type="presOf" srcId="{EBADF176-A953-4816-BB9E-F86F88273F0F}" destId="{30269579-9915-C949-93C4-F4AE97FE38FD}" srcOrd="0" destOrd="0" presId="urn:microsoft.com/office/officeart/2016/7/layout/VerticalDownArrowProcess"/>
    <dgm:cxn modelId="{672B4AF2-496D-2C42-B2C9-77CED8709826}" type="presOf" srcId="{EA10A061-3A6F-4416-8BBE-CD781366BEA6}" destId="{958C4293-13DC-6D4E-95F3-BAB072F93A4B}" srcOrd="0" destOrd="0" presId="urn:microsoft.com/office/officeart/2016/7/layout/VerticalDownArrowProcess"/>
    <dgm:cxn modelId="{07DEB7F8-3352-4EAB-9F3F-1A102A643AAD}" srcId="{6D9ABBAF-5B9D-42C1-B6ED-E5AFB1EA72A2}" destId="{BCB59CEC-F361-4570-8516-1832A31DE5E8}" srcOrd="3" destOrd="0" parTransId="{B751F3F9-77C7-480D-9814-A5E58C4A7D46}" sibTransId="{D4CA872A-BD36-4478-B8C3-447616F673C3}"/>
    <dgm:cxn modelId="{4CB3DF1A-1251-DB49-9A86-70FF371C40B4}" type="presParOf" srcId="{CD9B7B22-2061-A34E-8400-CED782845F69}" destId="{45EE6357-09B7-DC4D-A890-1FCEB856401B}" srcOrd="0" destOrd="0" presId="urn:microsoft.com/office/officeart/2016/7/layout/VerticalDownArrowProcess"/>
    <dgm:cxn modelId="{D6020D19-A6ED-8F41-823F-7E2B63340BD1}" type="presParOf" srcId="{45EE6357-09B7-DC4D-A890-1FCEB856401B}" destId="{958C4293-13DC-6D4E-95F3-BAB072F93A4B}" srcOrd="0" destOrd="0" presId="urn:microsoft.com/office/officeart/2016/7/layout/VerticalDownArrowProcess"/>
    <dgm:cxn modelId="{962B8A70-64A7-0D4E-8D02-213C88F8304E}" type="presParOf" srcId="{45EE6357-09B7-DC4D-A890-1FCEB856401B}" destId="{477F885B-15B0-9F4B-BEE3-EF04EDEF75C8}" srcOrd="1" destOrd="0" presId="urn:microsoft.com/office/officeart/2016/7/layout/VerticalDownArrowProcess"/>
    <dgm:cxn modelId="{DF8EAF1C-89AC-7C4C-B637-6E83B3F11754}" type="presParOf" srcId="{CD9B7B22-2061-A34E-8400-CED782845F69}" destId="{11B3A2F4-4503-C64B-B28F-F5ECD07071D0}" srcOrd="1" destOrd="0" presId="urn:microsoft.com/office/officeart/2016/7/layout/VerticalDownArrowProcess"/>
    <dgm:cxn modelId="{A110E0D3-B8CE-2A4F-873B-B48A85CC0340}" type="presParOf" srcId="{CD9B7B22-2061-A34E-8400-CED782845F69}" destId="{0B716394-35AC-FB4C-B663-4DBE51D0BC37}" srcOrd="2" destOrd="0" presId="urn:microsoft.com/office/officeart/2016/7/layout/VerticalDownArrowProcess"/>
    <dgm:cxn modelId="{1D550E2B-4CE6-3D48-A82F-201FFA877725}" type="presParOf" srcId="{0B716394-35AC-FB4C-B663-4DBE51D0BC37}" destId="{2F847CE2-BD37-C645-9C27-98CFCAAB32C6}" srcOrd="0" destOrd="0" presId="urn:microsoft.com/office/officeart/2016/7/layout/VerticalDownArrowProcess"/>
    <dgm:cxn modelId="{0E7D92BC-EC92-E741-851E-16A685CF20C5}" type="presParOf" srcId="{0B716394-35AC-FB4C-B663-4DBE51D0BC37}" destId="{BFFF49F4-0D4A-A74A-A315-BEAE54DB7B31}" srcOrd="1" destOrd="0" presId="urn:microsoft.com/office/officeart/2016/7/layout/VerticalDownArrowProcess"/>
    <dgm:cxn modelId="{D0398883-805A-A642-8D33-C920D67363C8}" type="presParOf" srcId="{0B716394-35AC-FB4C-B663-4DBE51D0BC37}" destId="{3DD3C0AB-20E7-D747-AE05-BBC85A0B059B}" srcOrd="2" destOrd="0" presId="urn:microsoft.com/office/officeart/2016/7/layout/VerticalDownArrowProcess"/>
    <dgm:cxn modelId="{AD98B8F7-876A-0744-AD26-1200CFEF9697}" type="presParOf" srcId="{CD9B7B22-2061-A34E-8400-CED782845F69}" destId="{E1B71546-1995-4D40-BA6C-A46CE8F96271}" srcOrd="3" destOrd="0" presId="urn:microsoft.com/office/officeart/2016/7/layout/VerticalDownArrowProcess"/>
    <dgm:cxn modelId="{8B89C338-1426-5242-A4F5-A791F1D6D63A}" type="presParOf" srcId="{CD9B7B22-2061-A34E-8400-CED782845F69}" destId="{85DF2C3D-C8C3-C442-A3D0-D85EE4BA64EB}" srcOrd="4" destOrd="0" presId="urn:microsoft.com/office/officeart/2016/7/layout/VerticalDownArrowProcess"/>
    <dgm:cxn modelId="{9749840B-D968-F34E-9C3C-8A0D88ADBF14}" type="presParOf" srcId="{85DF2C3D-C8C3-C442-A3D0-D85EE4BA64EB}" destId="{9015399A-BD85-F14D-9E7F-E848F5591816}" srcOrd="0" destOrd="0" presId="urn:microsoft.com/office/officeart/2016/7/layout/VerticalDownArrowProcess"/>
    <dgm:cxn modelId="{1B5AAB6F-62E1-C24E-BF0A-50DC22FFE88E}" type="presParOf" srcId="{85DF2C3D-C8C3-C442-A3D0-D85EE4BA64EB}" destId="{D5417490-8C0D-3E41-9440-2DCFA65DCB3F}" srcOrd="1" destOrd="0" presId="urn:microsoft.com/office/officeart/2016/7/layout/VerticalDownArrowProcess"/>
    <dgm:cxn modelId="{5250C87E-664D-7648-9909-C521C12ABC72}" type="presParOf" srcId="{85DF2C3D-C8C3-C442-A3D0-D85EE4BA64EB}" destId="{AFE82D43-F099-134C-9D1F-DB7E25246676}" srcOrd="2" destOrd="0" presId="urn:microsoft.com/office/officeart/2016/7/layout/VerticalDownArrowProcess"/>
    <dgm:cxn modelId="{DFD39367-7DFD-CF40-AF55-712E672BB7E0}" type="presParOf" srcId="{CD9B7B22-2061-A34E-8400-CED782845F69}" destId="{560D0BF8-6679-6943-A9CF-9178455DF88F}" srcOrd="5" destOrd="0" presId="urn:microsoft.com/office/officeart/2016/7/layout/VerticalDownArrowProcess"/>
    <dgm:cxn modelId="{527B7A04-BE22-2143-B685-4C952BAD94E5}" type="presParOf" srcId="{CD9B7B22-2061-A34E-8400-CED782845F69}" destId="{D73D99AB-2396-6447-BA1D-8CDD9C03D1A5}" srcOrd="6" destOrd="0" presId="urn:microsoft.com/office/officeart/2016/7/layout/VerticalDownArrowProcess"/>
    <dgm:cxn modelId="{10219401-A079-634D-94FC-BF5F9975B92C}" type="presParOf" srcId="{D73D99AB-2396-6447-BA1D-8CDD9C03D1A5}" destId="{30269579-9915-C949-93C4-F4AE97FE38FD}" srcOrd="0" destOrd="0" presId="urn:microsoft.com/office/officeart/2016/7/layout/VerticalDownArrowProcess"/>
    <dgm:cxn modelId="{B0BB48A8-0225-DA4C-8697-0AD6747C2ACE}" type="presParOf" srcId="{D73D99AB-2396-6447-BA1D-8CDD9C03D1A5}" destId="{AA478F59-9A9A-1B4D-9FF6-AD867716301A}" srcOrd="1" destOrd="0" presId="urn:microsoft.com/office/officeart/2016/7/layout/VerticalDownArrowProcess"/>
    <dgm:cxn modelId="{06F357E8-8361-4E49-8D0B-5FFBDEA8888F}" type="presParOf" srcId="{D73D99AB-2396-6447-BA1D-8CDD9C03D1A5}" destId="{244E5CB4-D3DA-F04C-AB68-92DA5F700B04}" srcOrd="2" destOrd="0" presId="urn:microsoft.com/office/officeart/2016/7/layout/VerticalDownArrowProcess"/>
    <dgm:cxn modelId="{B387AF33-38C7-1C43-9D0D-0852A2FAF8DB}" type="presParOf" srcId="{CD9B7B22-2061-A34E-8400-CED782845F69}" destId="{F26E8729-C7B6-B244-B283-58CB7FFE267D}" srcOrd="7" destOrd="0" presId="urn:microsoft.com/office/officeart/2016/7/layout/VerticalDownArrowProcess"/>
    <dgm:cxn modelId="{B9BB9F0A-1802-B240-8009-DB77DD706210}" type="presParOf" srcId="{CD9B7B22-2061-A34E-8400-CED782845F69}" destId="{0EC24CB7-174B-E340-979D-80B850290899}" srcOrd="8" destOrd="0" presId="urn:microsoft.com/office/officeart/2016/7/layout/VerticalDownArrowProcess"/>
    <dgm:cxn modelId="{C7201FB7-C748-B146-A33D-EF80CB3CCEBD}" type="presParOf" srcId="{0EC24CB7-174B-E340-979D-80B850290899}" destId="{A66C7E64-DB85-0C42-B90C-948D271AB428}" srcOrd="0" destOrd="0" presId="urn:microsoft.com/office/officeart/2016/7/layout/VerticalDownArrowProcess"/>
    <dgm:cxn modelId="{C5C952D5-6617-1347-B139-CA9BB9ABA80B}" type="presParOf" srcId="{0EC24CB7-174B-E340-979D-80B850290899}" destId="{B8F7F7E1-C470-A347-8EE5-4FEC87C754C8}" srcOrd="1" destOrd="0" presId="urn:microsoft.com/office/officeart/2016/7/layout/VerticalDownArrowProcess"/>
    <dgm:cxn modelId="{38F9C9CA-5EC9-B445-831E-4CD5098D58FB}" type="presParOf" srcId="{0EC24CB7-174B-E340-979D-80B850290899}" destId="{DE0862E6-B39D-3148-9325-D812A7741634}"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D25C99-C221-4B9C-A60F-9DCB6837B33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523AB16-AB76-45A6-8684-E2E598E1369E}">
      <dgm:prSet/>
      <dgm:spPr/>
      <dgm:t>
        <a:bodyPr/>
        <a:lstStyle/>
        <a:p>
          <a:r>
            <a:rPr lang="en-US"/>
            <a:t>What am I studying? </a:t>
          </a:r>
        </a:p>
      </dgm:t>
    </dgm:pt>
    <dgm:pt modelId="{14AE4799-A6AD-4C64-82A7-5C31525A378D}" type="parTrans" cxnId="{A5D5C864-46F8-4FA5-83E5-3CC58F91C952}">
      <dgm:prSet/>
      <dgm:spPr/>
      <dgm:t>
        <a:bodyPr/>
        <a:lstStyle/>
        <a:p>
          <a:endParaRPr lang="en-US"/>
        </a:p>
      </dgm:t>
    </dgm:pt>
    <dgm:pt modelId="{2AD73A34-910B-471A-9A96-88266D6D7CAB}" type="sibTrans" cxnId="{A5D5C864-46F8-4FA5-83E5-3CC58F91C952}">
      <dgm:prSet/>
      <dgm:spPr/>
      <dgm:t>
        <a:bodyPr/>
        <a:lstStyle/>
        <a:p>
          <a:endParaRPr lang="en-US"/>
        </a:p>
      </dgm:t>
    </dgm:pt>
    <dgm:pt modelId="{A389B6CE-2864-45A7-8D20-985F0A2D3941}">
      <dgm:prSet/>
      <dgm:spPr/>
      <dgm:t>
        <a:bodyPr/>
        <a:lstStyle/>
        <a:p>
          <a:r>
            <a:rPr lang="en-US"/>
            <a:t>Why is it important? </a:t>
          </a:r>
        </a:p>
      </dgm:t>
    </dgm:pt>
    <dgm:pt modelId="{FEC79367-70CA-4167-9E0B-B2BB75CFFA3F}" type="parTrans" cxnId="{96F167E4-3A61-456D-B6F1-1DB876278A8D}">
      <dgm:prSet/>
      <dgm:spPr/>
      <dgm:t>
        <a:bodyPr/>
        <a:lstStyle/>
        <a:p>
          <a:endParaRPr lang="en-US"/>
        </a:p>
      </dgm:t>
    </dgm:pt>
    <dgm:pt modelId="{00E45946-D204-4F42-A64B-F996A63F7C2F}" type="sibTrans" cxnId="{96F167E4-3A61-456D-B6F1-1DB876278A8D}">
      <dgm:prSet/>
      <dgm:spPr/>
      <dgm:t>
        <a:bodyPr/>
        <a:lstStyle/>
        <a:p>
          <a:endParaRPr lang="en-US"/>
        </a:p>
      </dgm:t>
    </dgm:pt>
    <dgm:pt modelId="{1B35090E-C524-40CB-9EA6-A45822993654}">
      <dgm:prSet/>
      <dgm:spPr/>
      <dgm:t>
        <a:bodyPr/>
        <a:lstStyle/>
        <a:p>
          <a:r>
            <a:rPr lang="en-US"/>
            <a:t>What was common knowledge before this study?</a:t>
          </a:r>
        </a:p>
      </dgm:t>
    </dgm:pt>
    <dgm:pt modelId="{2F64B0E5-B53F-4D22-9516-62EF60BC2F37}" type="parTrans" cxnId="{F2149131-13C5-44AB-8857-683BC5914021}">
      <dgm:prSet/>
      <dgm:spPr/>
      <dgm:t>
        <a:bodyPr/>
        <a:lstStyle/>
        <a:p>
          <a:endParaRPr lang="en-US"/>
        </a:p>
      </dgm:t>
    </dgm:pt>
    <dgm:pt modelId="{C5D019C3-288A-486A-A097-B2511D71D419}" type="sibTrans" cxnId="{F2149131-13C5-44AB-8857-683BC5914021}">
      <dgm:prSet/>
      <dgm:spPr/>
      <dgm:t>
        <a:bodyPr/>
        <a:lstStyle/>
        <a:p>
          <a:endParaRPr lang="en-US"/>
        </a:p>
      </dgm:t>
    </dgm:pt>
    <dgm:pt modelId="{8656C0EE-4F13-401E-817A-3E659CFCDEA6}">
      <dgm:prSet/>
      <dgm:spPr/>
      <dgm:t>
        <a:bodyPr/>
        <a:lstStyle/>
        <a:p>
          <a:r>
            <a:rPr lang="en-US"/>
            <a:t>How will this study advance knowledge?  </a:t>
          </a:r>
        </a:p>
      </dgm:t>
    </dgm:pt>
    <dgm:pt modelId="{D7D4B5C0-9620-406E-97DB-99B2979AA448}" type="parTrans" cxnId="{598CCADB-AAA9-4361-AC74-9090A409B115}">
      <dgm:prSet/>
      <dgm:spPr/>
      <dgm:t>
        <a:bodyPr/>
        <a:lstStyle/>
        <a:p>
          <a:endParaRPr lang="en-US"/>
        </a:p>
      </dgm:t>
    </dgm:pt>
    <dgm:pt modelId="{AAB3B051-B341-41E2-965A-F27B7025EA94}" type="sibTrans" cxnId="{598CCADB-AAA9-4361-AC74-9090A409B115}">
      <dgm:prSet/>
      <dgm:spPr/>
      <dgm:t>
        <a:bodyPr/>
        <a:lstStyle/>
        <a:p>
          <a:endParaRPr lang="en-US"/>
        </a:p>
      </dgm:t>
    </dgm:pt>
    <dgm:pt modelId="{4B2E3F7F-374B-E444-8E9E-D7BB68F6FD50}" type="pres">
      <dgm:prSet presAssocID="{A7D25C99-C221-4B9C-A60F-9DCB6837B33B}" presName="linear" presStyleCnt="0">
        <dgm:presLayoutVars>
          <dgm:animLvl val="lvl"/>
          <dgm:resizeHandles val="exact"/>
        </dgm:presLayoutVars>
      </dgm:prSet>
      <dgm:spPr/>
    </dgm:pt>
    <dgm:pt modelId="{59D389DA-F081-1D41-B6F6-11495D8A1C30}" type="pres">
      <dgm:prSet presAssocID="{C523AB16-AB76-45A6-8684-E2E598E1369E}" presName="parentText" presStyleLbl="node1" presStyleIdx="0" presStyleCnt="4">
        <dgm:presLayoutVars>
          <dgm:chMax val="0"/>
          <dgm:bulletEnabled val="1"/>
        </dgm:presLayoutVars>
      </dgm:prSet>
      <dgm:spPr/>
    </dgm:pt>
    <dgm:pt modelId="{4130BA9F-5D14-B442-9D02-3DAB9E227A89}" type="pres">
      <dgm:prSet presAssocID="{2AD73A34-910B-471A-9A96-88266D6D7CAB}" presName="spacer" presStyleCnt="0"/>
      <dgm:spPr/>
    </dgm:pt>
    <dgm:pt modelId="{F6638C0A-1029-AB4B-8092-F69702B9C869}" type="pres">
      <dgm:prSet presAssocID="{A389B6CE-2864-45A7-8D20-985F0A2D3941}" presName="parentText" presStyleLbl="node1" presStyleIdx="1" presStyleCnt="4">
        <dgm:presLayoutVars>
          <dgm:chMax val="0"/>
          <dgm:bulletEnabled val="1"/>
        </dgm:presLayoutVars>
      </dgm:prSet>
      <dgm:spPr/>
    </dgm:pt>
    <dgm:pt modelId="{C1E4082F-8147-EC4A-AF5D-91850FD86255}" type="pres">
      <dgm:prSet presAssocID="{00E45946-D204-4F42-A64B-F996A63F7C2F}" presName="spacer" presStyleCnt="0"/>
      <dgm:spPr/>
    </dgm:pt>
    <dgm:pt modelId="{26B731FE-3515-5C41-8393-2A0ED115172E}" type="pres">
      <dgm:prSet presAssocID="{1B35090E-C524-40CB-9EA6-A45822993654}" presName="parentText" presStyleLbl="node1" presStyleIdx="2" presStyleCnt="4">
        <dgm:presLayoutVars>
          <dgm:chMax val="0"/>
          <dgm:bulletEnabled val="1"/>
        </dgm:presLayoutVars>
      </dgm:prSet>
      <dgm:spPr/>
    </dgm:pt>
    <dgm:pt modelId="{5B8851FD-97E6-FF4B-BD0C-1AE22B25AC20}" type="pres">
      <dgm:prSet presAssocID="{C5D019C3-288A-486A-A097-B2511D71D419}" presName="spacer" presStyleCnt="0"/>
      <dgm:spPr/>
    </dgm:pt>
    <dgm:pt modelId="{1B564A4A-9735-934C-8D71-EA8FDF4F5057}" type="pres">
      <dgm:prSet presAssocID="{8656C0EE-4F13-401E-817A-3E659CFCDEA6}" presName="parentText" presStyleLbl="node1" presStyleIdx="3" presStyleCnt="4">
        <dgm:presLayoutVars>
          <dgm:chMax val="0"/>
          <dgm:bulletEnabled val="1"/>
        </dgm:presLayoutVars>
      </dgm:prSet>
      <dgm:spPr/>
    </dgm:pt>
  </dgm:ptLst>
  <dgm:cxnLst>
    <dgm:cxn modelId="{52341101-E33D-D74D-9185-F4EA52A76B34}" type="presOf" srcId="{A7D25C99-C221-4B9C-A60F-9DCB6837B33B}" destId="{4B2E3F7F-374B-E444-8E9E-D7BB68F6FD50}" srcOrd="0" destOrd="0" presId="urn:microsoft.com/office/officeart/2005/8/layout/vList2"/>
    <dgm:cxn modelId="{154BF221-FEA6-814F-AA3A-B67A0000B8F8}" type="presOf" srcId="{1B35090E-C524-40CB-9EA6-A45822993654}" destId="{26B731FE-3515-5C41-8393-2A0ED115172E}" srcOrd="0" destOrd="0" presId="urn:microsoft.com/office/officeart/2005/8/layout/vList2"/>
    <dgm:cxn modelId="{F2149131-13C5-44AB-8857-683BC5914021}" srcId="{A7D25C99-C221-4B9C-A60F-9DCB6837B33B}" destId="{1B35090E-C524-40CB-9EA6-A45822993654}" srcOrd="2" destOrd="0" parTransId="{2F64B0E5-B53F-4D22-9516-62EF60BC2F37}" sibTransId="{C5D019C3-288A-486A-A097-B2511D71D419}"/>
    <dgm:cxn modelId="{BBA1BB33-9AA7-3D42-A1E6-1F701732BF7C}" type="presOf" srcId="{C523AB16-AB76-45A6-8684-E2E598E1369E}" destId="{59D389DA-F081-1D41-B6F6-11495D8A1C30}" srcOrd="0" destOrd="0" presId="urn:microsoft.com/office/officeart/2005/8/layout/vList2"/>
    <dgm:cxn modelId="{A5D5C864-46F8-4FA5-83E5-3CC58F91C952}" srcId="{A7D25C99-C221-4B9C-A60F-9DCB6837B33B}" destId="{C523AB16-AB76-45A6-8684-E2E598E1369E}" srcOrd="0" destOrd="0" parTransId="{14AE4799-A6AD-4C64-82A7-5C31525A378D}" sibTransId="{2AD73A34-910B-471A-9A96-88266D6D7CAB}"/>
    <dgm:cxn modelId="{917886AB-D0D8-E04A-AC49-B88EFF260C0A}" type="presOf" srcId="{8656C0EE-4F13-401E-817A-3E659CFCDEA6}" destId="{1B564A4A-9735-934C-8D71-EA8FDF4F5057}" srcOrd="0" destOrd="0" presId="urn:microsoft.com/office/officeart/2005/8/layout/vList2"/>
    <dgm:cxn modelId="{598CCADB-AAA9-4361-AC74-9090A409B115}" srcId="{A7D25C99-C221-4B9C-A60F-9DCB6837B33B}" destId="{8656C0EE-4F13-401E-817A-3E659CFCDEA6}" srcOrd="3" destOrd="0" parTransId="{D7D4B5C0-9620-406E-97DB-99B2979AA448}" sibTransId="{AAB3B051-B341-41E2-965A-F27B7025EA94}"/>
    <dgm:cxn modelId="{56B6B6E2-48D2-E24E-B7C1-6B777F43AC85}" type="presOf" srcId="{A389B6CE-2864-45A7-8D20-985F0A2D3941}" destId="{F6638C0A-1029-AB4B-8092-F69702B9C869}" srcOrd="0" destOrd="0" presId="urn:microsoft.com/office/officeart/2005/8/layout/vList2"/>
    <dgm:cxn modelId="{96F167E4-3A61-456D-B6F1-1DB876278A8D}" srcId="{A7D25C99-C221-4B9C-A60F-9DCB6837B33B}" destId="{A389B6CE-2864-45A7-8D20-985F0A2D3941}" srcOrd="1" destOrd="0" parTransId="{FEC79367-70CA-4167-9E0B-B2BB75CFFA3F}" sibTransId="{00E45946-D204-4F42-A64B-F996A63F7C2F}"/>
    <dgm:cxn modelId="{120CA571-D9E0-8B4A-A212-707F5E5A699E}" type="presParOf" srcId="{4B2E3F7F-374B-E444-8E9E-D7BB68F6FD50}" destId="{59D389DA-F081-1D41-B6F6-11495D8A1C30}" srcOrd="0" destOrd="0" presId="urn:microsoft.com/office/officeart/2005/8/layout/vList2"/>
    <dgm:cxn modelId="{0B2102A1-E913-C24E-9A42-CD57D97FD664}" type="presParOf" srcId="{4B2E3F7F-374B-E444-8E9E-D7BB68F6FD50}" destId="{4130BA9F-5D14-B442-9D02-3DAB9E227A89}" srcOrd="1" destOrd="0" presId="urn:microsoft.com/office/officeart/2005/8/layout/vList2"/>
    <dgm:cxn modelId="{3F2E18C5-8800-604E-80E6-BB9982AF93E8}" type="presParOf" srcId="{4B2E3F7F-374B-E444-8E9E-D7BB68F6FD50}" destId="{F6638C0A-1029-AB4B-8092-F69702B9C869}" srcOrd="2" destOrd="0" presId="urn:microsoft.com/office/officeart/2005/8/layout/vList2"/>
    <dgm:cxn modelId="{CED8AF06-FC75-2A40-8916-00DAAD302379}" type="presParOf" srcId="{4B2E3F7F-374B-E444-8E9E-D7BB68F6FD50}" destId="{C1E4082F-8147-EC4A-AF5D-91850FD86255}" srcOrd="3" destOrd="0" presId="urn:microsoft.com/office/officeart/2005/8/layout/vList2"/>
    <dgm:cxn modelId="{0988F47E-C6E1-2843-9196-07E081F32273}" type="presParOf" srcId="{4B2E3F7F-374B-E444-8E9E-D7BB68F6FD50}" destId="{26B731FE-3515-5C41-8393-2A0ED115172E}" srcOrd="4" destOrd="0" presId="urn:microsoft.com/office/officeart/2005/8/layout/vList2"/>
    <dgm:cxn modelId="{25BB8130-0A7B-584D-99BC-782546179D3D}" type="presParOf" srcId="{4B2E3F7F-374B-E444-8E9E-D7BB68F6FD50}" destId="{5B8851FD-97E6-FF4B-BD0C-1AE22B25AC20}" srcOrd="5" destOrd="0" presId="urn:microsoft.com/office/officeart/2005/8/layout/vList2"/>
    <dgm:cxn modelId="{FF04E229-DA5A-DE42-B5A7-ABE5D879AC49}" type="presParOf" srcId="{4B2E3F7F-374B-E444-8E9E-D7BB68F6FD50}" destId="{1B564A4A-9735-934C-8D71-EA8FDF4F505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21C9CB-D859-4BD9-A9BD-BE0D488BDAB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3B77655D-2518-4733-BFDC-F36DD8F3628B}">
      <dgm:prSet/>
      <dgm:spPr/>
      <dgm:t>
        <a:bodyPr/>
        <a:lstStyle/>
        <a:p>
          <a:r>
            <a:rPr lang="en-US" dirty="0"/>
            <a:t>All together?</a:t>
          </a:r>
        </a:p>
      </dgm:t>
    </dgm:pt>
    <dgm:pt modelId="{A0ED8032-C2BA-42AF-A01B-EDB3CC337587}" type="parTrans" cxnId="{2462E3A0-AF7A-411D-B8B1-F7D88438B12D}">
      <dgm:prSet/>
      <dgm:spPr/>
      <dgm:t>
        <a:bodyPr/>
        <a:lstStyle/>
        <a:p>
          <a:endParaRPr lang="en-US"/>
        </a:p>
      </dgm:t>
    </dgm:pt>
    <dgm:pt modelId="{A2530BC3-5A30-4BFE-B26B-D4F1F0D02299}" type="sibTrans" cxnId="{2462E3A0-AF7A-411D-B8B1-F7D88438B12D}">
      <dgm:prSet/>
      <dgm:spPr/>
      <dgm:t>
        <a:bodyPr/>
        <a:lstStyle/>
        <a:p>
          <a:endParaRPr lang="en-US"/>
        </a:p>
      </dgm:t>
    </dgm:pt>
    <dgm:pt modelId="{ED444DB4-95B2-46B5-B460-E967D94DCB4A}">
      <dgm:prSet/>
      <dgm:spPr/>
      <dgm:t>
        <a:bodyPr/>
        <a:lstStyle/>
        <a:p>
          <a:r>
            <a:rPr lang="en-US" dirty="0"/>
            <a:t>Small sections apart?</a:t>
          </a:r>
        </a:p>
      </dgm:t>
    </dgm:pt>
    <dgm:pt modelId="{C4E3F619-5F45-4FA4-AF0A-E729FF8950B8}" type="parTrans" cxnId="{7DD4E1C0-5E4B-4482-8E97-9D6E2A59B873}">
      <dgm:prSet/>
      <dgm:spPr/>
      <dgm:t>
        <a:bodyPr/>
        <a:lstStyle/>
        <a:p>
          <a:endParaRPr lang="en-US"/>
        </a:p>
      </dgm:t>
    </dgm:pt>
    <dgm:pt modelId="{A078BB05-B988-4D47-93C6-9DBB72693B1D}" type="sibTrans" cxnId="{7DD4E1C0-5E4B-4482-8E97-9D6E2A59B873}">
      <dgm:prSet/>
      <dgm:spPr/>
      <dgm:t>
        <a:bodyPr/>
        <a:lstStyle/>
        <a:p>
          <a:endParaRPr lang="en-US"/>
        </a:p>
      </dgm:t>
    </dgm:pt>
    <dgm:pt modelId="{ECAF0B87-DAAB-4983-BD29-D6482EC63FE1}">
      <dgm:prSet/>
      <dgm:spPr/>
      <dgm:t>
        <a:bodyPr/>
        <a:lstStyle/>
        <a:p>
          <a:r>
            <a:rPr lang="en-US"/>
            <a:t>Multiple rough drafts?</a:t>
          </a:r>
        </a:p>
      </dgm:t>
    </dgm:pt>
    <dgm:pt modelId="{16A3E7CC-2FFC-4186-B473-7E0FDCAF4829}" type="parTrans" cxnId="{9504517A-54A4-4278-9EB6-F22CE679EB0A}">
      <dgm:prSet/>
      <dgm:spPr/>
      <dgm:t>
        <a:bodyPr/>
        <a:lstStyle/>
        <a:p>
          <a:endParaRPr lang="en-US"/>
        </a:p>
      </dgm:t>
    </dgm:pt>
    <dgm:pt modelId="{41415E50-35D2-4B3D-9EB2-42F3AFDBBCF0}" type="sibTrans" cxnId="{9504517A-54A4-4278-9EB6-F22CE679EB0A}">
      <dgm:prSet/>
      <dgm:spPr/>
      <dgm:t>
        <a:bodyPr/>
        <a:lstStyle/>
        <a:p>
          <a:endParaRPr lang="en-US"/>
        </a:p>
      </dgm:t>
    </dgm:pt>
    <dgm:pt modelId="{9044490B-BCF9-4C7F-9E7F-699AD7D7FD73}">
      <dgm:prSet/>
      <dgm:spPr/>
      <dgm:t>
        <a:bodyPr/>
        <a:lstStyle/>
        <a:p>
          <a:r>
            <a:rPr lang="en-US" dirty="0"/>
            <a:t>Rotating editor?</a:t>
          </a:r>
        </a:p>
      </dgm:t>
    </dgm:pt>
    <dgm:pt modelId="{1D2CFFED-44F5-4ED8-96A9-9CFBC8DB7AE1}" type="parTrans" cxnId="{E2DC088A-B93C-41D0-B3DF-26F044400B35}">
      <dgm:prSet/>
      <dgm:spPr/>
      <dgm:t>
        <a:bodyPr/>
        <a:lstStyle/>
        <a:p>
          <a:endParaRPr lang="en-US"/>
        </a:p>
      </dgm:t>
    </dgm:pt>
    <dgm:pt modelId="{9731896E-C351-4CDA-97D5-E01F2BE450D7}" type="sibTrans" cxnId="{E2DC088A-B93C-41D0-B3DF-26F044400B35}">
      <dgm:prSet/>
      <dgm:spPr/>
      <dgm:t>
        <a:bodyPr/>
        <a:lstStyle/>
        <a:p>
          <a:endParaRPr lang="en-US"/>
        </a:p>
      </dgm:t>
    </dgm:pt>
    <dgm:pt modelId="{FBBA0715-5BEA-47C8-BDF5-29EC5F30A11F}">
      <dgm:prSet/>
      <dgm:spPr/>
      <dgm:t>
        <a:bodyPr/>
        <a:lstStyle/>
        <a:p>
          <a:r>
            <a:rPr lang="en-US" dirty="0"/>
            <a:t>One sentence at a time?</a:t>
          </a:r>
        </a:p>
      </dgm:t>
    </dgm:pt>
    <dgm:pt modelId="{6FB234C4-7098-438A-A80D-FF86F414D4F4}" type="parTrans" cxnId="{12756064-BA34-4606-B139-55E6D70C7B05}">
      <dgm:prSet/>
      <dgm:spPr/>
      <dgm:t>
        <a:bodyPr/>
        <a:lstStyle/>
        <a:p>
          <a:endParaRPr lang="en-US"/>
        </a:p>
      </dgm:t>
    </dgm:pt>
    <dgm:pt modelId="{32A66256-5360-4415-8EA5-AD9EEE41E586}" type="sibTrans" cxnId="{12756064-BA34-4606-B139-55E6D70C7B05}">
      <dgm:prSet/>
      <dgm:spPr/>
      <dgm:t>
        <a:bodyPr/>
        <a:lstStyle/>
        <a:p>
          <a:endParaRPr lang="en-US"/>
        </a:p>
      </dgm:t>
    </dgm:pt>
    <dgm:pt modelId="{CFB27F5A-8928-1A43-B352-45E79FA39956}" type="pres">
      <dgm:prSet presAssocID="{B721C9CB-D859-4BD9-A9BD-BE0D488BDAB0}" presName="vert0" presStyleCnt="0">
        <dgm:presLayoutVars>
          <dgm:dir/>
          <dgm:animOne val="branch"/>
          <dgm:animLvl val="lvl"/>
        </dgm:presLayoutVars>
      </dgm:prSet>
      <dgm:spPr/>
    </dgm:pt>
    <dgm:pt modelId="{9BBDF854-C729-114C-8159-CC954D7FEC55}" type="pres">
      <dgm:prSet presAssocID="{3B77655D-2518-4733-BFDC-F36DD8F3628B}" presName="thickLine" presStyleLbl="alignNode1" presStyleIdx="0" presStyleCnt="5"/>
      <dgm:spPr/>
    </dgm:pt>
    <dgm:pt modelId="{1DBB5ACD-4F3F-024D-8FA6-2974910B894B}" type="pres">
      <dgm:prSet presAssocID="{3B77655D-2518-4733-BFDC-F36DD8F3628B}" presName="horz1" presStyleCnt="0"/>
      <dgm:spPr/>
    </dgm:pt>
    <dgm:pt modelId="{C071FDDD-5555-8D44-B01D-392E605A3A88}" type="pres">
      <dgm:prSet presAssocID="{3B77655D-2518-4733-BFDC-F36DD8F3628B}" presName="tx1" presStyleLbl="revTx" presStyleIdx="0" presStyleCnt="5"/>
      <dgm:spPr/>
    </dgm:pt>
    <dgm:pt modelId="{AC1729A2-A4AF-FD44-AAE7-64AEA6AA6004}" type="pres">
      <dgm:prSet presAssocID="{3B77655D-2518-4733-BFDC-F36DD8F3628B}" presName="vert1" presStyleCnt="0"/>
      <dgm:spPr/>
    </dgm:pt>
    <dgm:pt modelId="{52266B34-225C-A54F-AFDA-B471CEC0048C}" type="pres">
      <dgm:prSet presAssocID="{ED444DB4-95B2-46B5-B460-E967D94DCB4A}" presName="thickLine" presStyleLbl="alignNode1" presStyleIdx="1" presStyleCnt="5"/>
      <dgm:spPr/>
    </dgm:pt>
    <dgm:pt modelId="{5AA724BF-0059-B54E-B4C1-FC1335AAB515}" type="pres">
      <dgm:prSet presAssocID="{ED444DB4-95B2-46B5-B460-E967D94DCB4A}" presName="horz1" presStyleCnt="0"/>
      <dgm:spPr/>
    </dgm:pt>
    <dgm:pt modelId="{523DFCA7-4A4B-8B43-B214-8A3896BC2BFD}" type="pres">
      <dgm:prSet presAssocID="{ED444DB4-95B2-46B5-B460-E967D94DCB4A}" presName="tx1" presStyleLbl="revTx" presStyleIdx="1" presStyleCnt="5"/>
      <dgm:spPr/>
    </dgm:pt>
    <dgm:pt modelId="{F1DB4860-6740-5C43-A78D-AF468A135EF0}" type="pres">
      <dgm:prSet presAssocID="{ED444DB4-95B2-46B5-B460-E967D94DCB4A}" presName="vert1" presStyleCnt="0"/>
      <dgm:spPr/>
    </dgm:pt>
    <dgm:pt modelId="{12EF6574-78F3-984F-8998-7F9A4DB037CA}" type="pres">
      <dgm:prSet presAssocID="{ECAF0B87-DAAB-4983-BD29-D6482EC63FE1}" presName="thickLine" presStyleLbl="alignNode1" presStyleIdx="2" presStyleCnt="5"/>
      <dgm:spPr/>
    </dgm:pt>
    <dgm:pt modelId="{EB150C28-6BEE-7E4A-AD4D-A8DAFACD1D2D}" type="pres">
      <dgm:prSet presAssocID="{ECAF0B87-DAAB-4983-BD29-D6482EC63FE1}" presName="horz1" presStyleCnt="0"/>
      <dgm:spPr/>
    </dgm:pt>
    <dgm:pt modelId="{23896C60-37B7-9D42-8583-BCE58FE8F4E9}" type="pres">
      <dgm:prSet presAssocID="{ECAF0B87-DAAB-4983-BD29-D6482EC63FE1}" presName="tx1" presStyleLbl="revTx" presStyleIdx="2" presStyleCnt="5"/>
      <dgm:spPr/>
    </dgm:pt>
    <dgm:pt modelId="{33F07D54-2B65-4E47-823E-36A521EA78C4}" type="pres">
      <dgm:prSet presAssocID="{ECAF0B87-DAAB-4983-BD29-D6482EC63FE1}" presName="vert1" presStyleCnt="0"/>
      <dgm:spPr/>
    </dgm:pt>
    <dgm:pt modelId="{38E2F726-0147-3F4A-939A-8A52147723A7}" type="pres">
      <dgm:prSet presAssocID="{9044490B-BCF9-4C7F-9E7F-699AD7D7FD73}" presName="thickLine" presStyleLbl="alignNode1" presStyleIdx="3" presStyleCnt="5"/>
      <dgm:spPr/>
    </dgm:pt>
    <dgm:pt modelId="{6A953795-A81C-FE4A-B890-05B100CFB755}" type="pres">
      <dgm:prSet presAssocID="{9044490B-BCF9-4C7F-9E7F-699AD7D7FD73}" presName="horz1" presStyleCnt="0"/>
      <dgm:spPr/>
    </dgm:pt>
    <dgm:pt modelId="{DC9638D5-AA54-9B49-A407-AA309C908AE1}" type="pres">
      <dgm:prSet presAssocID="{9044490B-BCF9-4C7F-9E7F-699AD7D7FD73}" presName="tx1" presStyleLbl="revTx" presStyleIdx="3" presStyleCnt="5"/>
      <dgm:spPr/>
    </dgm:pt>
    <dgm:pt modelId="{63F11037-7D30-414D-BFE6-34F0AC4C670B}" type="pres">
      <dgm:prSet presAssocID="{9044490B-BCF9-4C7F-9E7F-699AD7D7FD73}" presName="vert1" presStyleCnt="0"/>
      <dgm:spPr/>
    </dgm:pt>
    <dgm:pt modelId="{1865BDE9-6F4A-AD49-ABA7-7EDD1A66B8A7}" type="pres">
      <dgm:prSet presAssocID="{FBBA0715-5BEA-47C8-BDF5-29EC5F30A11F}" presName="thickLine" presStyleLbl="alignNode1" presStyleIdx="4" presStyleCnt="5"/>
      <dgm:spPr/>
    </dgm:pt>
    <dgm:pt modelId="{F3989881-3DF5-C94A-87E7-F9FA7F363566}" type="pres">
      <dgm:prSet presAssocID="{FBBA0715-5BEA-47C8-BDF5-29EC5F30A11F}" presName="horz1" presStyleCnt="0"/>
      <dgm:spPr/>
    </dgm:pt>
    <dgm:pt modelId="{8F4D350E-4973-6D4B-AC87-3BD4AEE352BE}" type="pres">
      <dgm:prSet presAssocID="{FBBA0715-5BEA-47C8-BDF5-29EC5F30A11F}" presName="tx1" presStyleLbl="revTx" presStyleIdx="4" presStyleCnt="5"/>
      <dgm:spPr/>
    </dgm:pt>
    <dgm:pt modelId="{9907ED8B-3EFA-A946-BB61-C128D80BACFE}" type="pres">
      <dgm:prSet presAssocID="{FBBA0715-5BEA-47C8-BDF5-29EC5F30A11F}" presName="vert1" presStyleCnt="0"/>
      <dgm:spPr/>
    </dgm:pt>
  </dgm:ptLst>
  <dgm:cxnLst>
    <dgm:cxn modelId="{A25CDF02-D6C3-F84F-9B66-A024AFC4D047}" type="presOf" srcId="{FBBA0715-5BEA-47C8-BDF5-29EC5F30A11F}" destId="{8F4D350E-4973-6D4B-AC87-3BD4AEE352BE}" srcOrd="0" destOrd="0" presId="urn:microsoft.com/office/officeart/2008/layout/LinedList"/>
    <dgm:cxn modelId="{C3F46B0B-0AC0-914C-AAD0-5577C23F8479}" type="presOf" srcId="{ED444DB4-95B2-46B5-B460-E967D94DCB4A}" destId="{523DFCA7-4A4B-8B43-B214-8A3896BC2BFD}" srcOrd="0" destOrd="0" presId="urn:microsoft.com/office/officeart/2008/layout/LinedList"/>
    <dgm:cxn modelId="{3386CC23-2046-744E-B028-5466C921E6AF}" type="presOf" srcId="{3B77655D-2518-4733-BFDC-F36DD8F3628B}" destId="{C071FDDD-5555-8D44-B01D-392E605A3A88}" srcOrd="0" destOrd="0" presId="urn:microsoft.com/office/officeart/2008/layout/LinedList"/>
    <dgm:cxn modelId="{12756064-BA34-4606-B139-55E6D70C7B05}" srcId="{B721C9CB-D859-4BD9-A9BD-BE0D488BDAB0}" destId="{FBBA0715-5BEA-47C8-BDF5-29EC5F30A11F}" srcOrd="4" destOrd="0" parTransId="{6FB234C4-7098-438A-A80D-FF86F414D4F4}" sibTransId="{32A66256-5360-4415-8EA5-AD9EEE41E586}"/>
    <dgm:cxn modelId="{9504517A-54A4-4278-9EB6-F22CE679EB0A}" srcId="{B721C9CB-D859-4BD9-A9BD-BE0D488BDAB0}" destId="{ECAF0B87-DAAB-4983-BD29-D6482EC63FE1}" srcOrd="2" destOrd="0" parTransId="{16A3E7CC-2FFC-4186-B473-7E0FDCAF4829}" sibTransId="{41415E50-35D2-4B3D-9EB2-42F3AFDBBCF0}"/>
    <dgm:cxn modelId="{070DB57D-921D-E84C-87D5-9ED72460F585}" type="presOf" srcId="{B721C9CB-D859-4BD9-A9BD-BE0D488BDAB0}" destId="{CFB27F5A-8928-1A43-B352-45E79FA39956}" srcOrd="0" destOrd="0" presId="urn:microsoft.com/office/officeart/2008/layout/LinedList"/>
    <dgm:cxn modelId="{E2DC088A-B93C-41D0-B3DF-26F044400B35}" srcId="{B721C9CB-D859-4BD9-A9BD-BE0D488BDAB0}" destId="{9044490B-BCF9-4C7F-9E7F-699AD7D7FD73}" srcOrd="3" destOrd="0" parTransId="{1D2CFFED-44F5-4ED8-96A9-9CFBC8DB7AE1}" sibTransId="{9731896E-C351-4CDA-97D5-E01F2BE450D7}"/>
    <dgm:cxn modelId="{2462E3A0-AF7A-411D-B8B1-F7D88438B12D}" srcId="{B721C9CB-D859-4BD9-A9BD-BE0D488BDAB0}" destId="{3B77655D-2518-4733-BFDC-F36DD8F3628B}" srcOrd="0" destOrd="0" parTransId="{A0ED8032-C2BA-42AF-A01B-EDB3CC337587}" sibTransId="{A2530BC3-5A30-4BFE-B26B-D4F1F0D02299}"/>
    <dgm:cxn modelId="{A897D8A6-D6A5-BA46-99DB-6EC916CEFF2C}" type="presOf" srcId="{9044490B-BCF9-4C7F-9E7F-699AD7D7FD73}" destId="{DC9638D5-AA54-9B49-A407-AA309C908AE1}" srcOrd="0" destOrd="0" presId="urn:microsoft.com/office/officeart/2008/layout/LinedList"/>
    <dgm:cxn modelId="{E9960DBE-2E3E-1041-9027-42353379D5D2}" type="presOf" srcId="{ECAF0B87-DAAB-4983-BD29-D6482EC63FE1}" destId="{23896C60-37B7-9D42-8583-BCE58FE8F4E9}" srcOrd="0" destOrd="0" presId="urn:microsoft.com/office/officeart/2008/layout/LinedList"/>
    <dgm:cxn modelId="{7DD4E1C0-5E4B-4482-8E97-9D6E2A59B873}" srcId="{B721C9CB-D859-4BD9-A9BD-BE0D488BDAB0}" destId="{ED444DB4-95B2-46B5-B460-E967D94DCB4A}" srcOrd="1" destOrd="0" parTransId="{C4E3F619-5F45-4FA4-AF0A-E729FF8950B8}" sibTransId="{A078BB05-B988-4D47-93C6-9DBB72693B1D}"/>
    <dgm:cxn modelId="{9A531517-63CF-BD48-935E-9F303123CD7E}" type="presParOf" srcId="{CFB27F5A-8928-1A43-B352-45E79FA39956}" destId="{9BBDF854-C729-114C-8159-CC954D7FEC55}" srcOrd="0" destOrd="0" presId="urn:microsoft.com/office/officeart/2008/layout/LinedList"/>
    <dgm:cxn modelId="{445EC099-F351-C043-A976-41AC87A160CB}" type="presParOf" srcId="{CFB27F5A-8928-1A43-B352-45E79FA39956}" destId="{1DBB5ACD-4F3F-024D-8FA6-2974910B894B}" srcOrd="1" destOrd="0" presId="urn:microsoft.com/office/officeart/2008/layout/LinedList"/>
    <dgm:cxn modelId="{8F1C468E-98AD-3A45-A4B6-D5617A61110F}" type="presParOf" srcId="{1DBB5ACD-4F3F-024D-8FA6-2974910B894B}" destId="{C071FDDD-5555-8D44-B01D-392E605A3A88}" srcOrd="0" destOrd="0" presId="urn:microsoft.com/office/officeart/2008/layout/LinedList"/>
    <dgm:cxn modelId="{6BE450CD-0A58-D942-BF01-AA4650B07CFE}" type="presParOf" srcId="{1DBB5ACD-4F3F-024D-8FA6-2974910B894B}" destId="{AC1729A2-A4AF-FD44-AAE7-64AEA6AA6004}" srcOrd="1" destOrd="0" presId="urn:microsoft.com/office/officeart/2008/layout/LinedList"/>
    <dgm:cxn modelId="{5F5D39A0-E5DF-984A-9489-B3540903AB01}" type="presParOf" srcId="{CFB27F5A-8928-1A43-B352-45E79FA39956}" destId="{52266B34-225C-A54F-AFDA-B471CEC0048C}" srcOrd="2" destOrd="0" presId="urn:microsoft.com/office/officeart/2008/layout/LinedList"/>
    <dgm:cxn modelId="{5E6C14B2-4327-CD48-9A59-BBF1ABB46447}" type="presParOf" srcId="{CFB27F5A-8928-1A43-B352-45E79FA39956}" destId="{5AA724BF-0059-B54E-B4C1-FC1335AAB515}" srcOrd="3" destOrd="0" presId="urn:microsoft.com/office/officeart/2008/layout/LinedList"/>
    <dgm:cxn modelId="{8F2AED60-62A0-3542-85AF-9AF839ACFC4C}" type="presParOf" srcId="{5AA724BF-0059-B54E-B4C1-FC1335AAB515}" destId="{523DFCA7-4A4B-8B43-B214-8A3896BC2BFD}" srcOrd="0" destOrd="0" presId="urn:microsoft.com/office/officeart/2008/layout/LinedList"/>
    <dgm:cxn modelId="{7EDFFBE8-D02C-1B4C-B904-E071EA8CF898}" type="presParOf" srcId="{5AA724BF-0059-B54E-B4C1-FC1335AAB515}" destId="{F1DB4860-6740-5C43-A78D-AF468A135EF0}" srcOrd="1" destOrd="0" presId="urn:microsoft.com/office/officeart/2008/layout/LinedList"/>
    <dgm:cxn modelId="{EDF7D893-4A61-F34F-9276-50BF23D39F89}" type="presParOf" srcId="{CFB27F5A-8928-1A43-B352-45E79FA39956}" destId="{12EF6574-78F3-984F-8998-7F9A4DB037CA}" srcOrd="4" destOrd="0" presId="urn:microsoft.com/office/officeart/2008/layout/LinedList"/>
    <dgm:cxn modelId="{76C7D19A-BAF8-3D4D-B474-45612BFE5C02}" type="presParOf" srcId="{CFB27F5A-8928-1A43-B352-45E79FA39956}" destId="{EB150C28-6BEE-7E4A-AD4D-A8DAFACD1D2D}" srcOrd="5" destOrd="0" presId="urn:microsoft.com/office/officeart/2008/layout/LinedList"/>
    <dgm:cxn modelId="{3F7AC1AE-57B1-A645-B1C8-43929C06D0CF}" type="presParOf" srcId="{EB150C28-6BEE-7E4A-AD4D-A8DAFACD1D2D}" destId="{23896C60-37B7-9D42-8583-BCE58FE8F4E9}" srcOrd="0" destOrd="0" presId="urn:microsoft.com/office/officeart/2008/layout/LinedList"/>
    <dgm:cxn modelId="{BBC2766B-D386-FC49-8563-6EBE3650F32C}" type="presParOf" srcId="{EB150C28-6BEE-7E4A-AD4D-A8DAFACD1D2D}" destId="{33F07D54-2B65-4E47-823E-36A521EA78C4}" srcOrd="1" destOrd="0" presId="urn:microsoft.com/office/officeart/2008/layout/LinedList"/>
    <dgm:cxn modelId="{7F045C82-A311-664F-9ED5-04AA8F7407F5}" type="presParOf" srcId="{CFB27F5A-8928-1A43-B352-45E79FA39956}" destId="{38E2F726-0147-3F4A-939A-8A52147723A7}" srcOrd="6" destOrd="0" presId="urn:microsoft.com/office/officeart/2008/layout/LinedList"/>
    <dgm:cxn modelId="{580608CE-5D5C-DE4F-8A86-BD264DFC5CC7}" type="presParOf" srcId="{CFB27F5A-8928-1A43-B352-45E79FA39956}" destId="{6A953795-A81C-FE4A-B890-05B100CFB755}" srcOrd="7" destOrd="0" presId="urn:microsoft.com/office/officeart/2008/layout/LinedList"/>
    <dgm:cxn modelId="{3B6C9BCA-8964-394D-AF86-074AE5A722B4}" type="presParOf" srcId="{6A953795-A81C-FE4A-B890-05B100CFB755}" destId="{DC9638D5-AA54-9B49-A407-AA309C908AE1}" srcOrd="0" destOrd="0" presId="urn:microsoft.com/office/officeart/2008/layout/LinedList"/>
    <dgm:cxn modelId="{319B526E-6A36-A248-861C-E2A212D349FA}" type="presParOf" srcId="{6A953795-A81C-FE4A-B890-05B100CFB755}" destId="{63F11037-7D30-414D-BFE6-34F0AC4C670B}" srcOrd="1" destOrd="0" presId="urn:microsoft.com/office/officeart/2008/layout/LinedList"/>
    <dgm:cxn modelId="{B689C467-6B32-804A-AC8B-6D5D285856C4}" type="presParOf" srcId="{CFB27F5A-8928-1A43-B352-45E79FA39956}" destId="{1865BDE9-6F4A-AD49-ABA7-7EDD1A66B8A7}" srcOrd="8" destOrd="0" presId="urn:microsoft.com/office/officeart/2008/layout/LinedList"/>
    <dgm:cxn modelId="{8A327195-1681-1E4A-BD7B-EAED200FA6CB}" type="presParOf" srcId="{CFB27F5A-8928-1A43-B352-45E79FA39956}" destId="{F3989881-3DF5-C94A-87E7-F9FA7F363566}" srcOrd="9" destOrd="0" presId="urn:microsoft.com/office/officeart/2008/layout/LinedList"/>
    <dgm:cxn modelId="{FE292D63-E87B-DD48-B811-B400818BDFED}" type="presParOf" srcId="{F3989881-3DF5-C94A-87E7-F9FA7F363566}" destId="{8F4D350E-4973-6D4B-AC87-3BD4AEE352BE}" srcOrd="0" destOrd="0" presId="urn:microsoft.com/office/officeart/2008/layout/LinedList"/>
    <dgm:cxn modelId="{0B1D52E4-D1ED-DD47-89A4-A88BEF44F311}" type="presParOf" srcId="{F3989881-3DF5-C94A-87E7-F9FA7F363566}" destId="{9907ED8B-3EFA-A946-BB61-C128D80BACF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311A1A-773B-45D9-B54D-A02B4CE82F92}"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BFD1D983-D04F-4EF8-875A-8367B0683EEE}">
      <dgm:prSet custT="1"/>
      <dgm:spPr/>
      <dgm:t>
        <a:bodyPr/>
        <a:lstStyle/>
        <a:p>
          <a:r>
            <a:rPr lang="en-US" sz="1400" dirty="0"/>
            <a:t>Establish Goals</a:t>
          </a:r>
        </a:p>
      </dgm:t>
    </dgm:pt>
    <dgm:pt modelId="{3A223F65-3C11-4446-85C8-4700A804FB5B}" type="parTrans" cxnId="{81B4F93B-FBFC-4909-992E-AC6053753234}">
      <dgm:prSet/>
      <dgm:spPr/>
      <dgm:t>
        <a:bodyPr/>
        <a:lstStyle/>
        <a:p>
          <a:endParaRPr lang="en-US"/>
        </a:p>
      </dgm:t>
    </dgm:pt>
    <dgm:pt modelId="{035638EA-E145-438B-9986-CBFEBD2775E5}" type="sibTrans" cxnId="{81B4F93B-FBFC-4909-992E-AC6053753234}">
      <dgm:prSet/>
      <dgm:spPr/>
      <dgm:t>
        <a:bodyPr/>
        <a:lstStyle/>
        <a:p>
          <a:endParaRPr lang="en-US"/>
        </a:p>
      </dgm:t>
    </dgm:pt>
    <dgm:pt modelId="{A1CB2B9E-30D9-4263-A9A5-072E906463E9}">
      <dgm:prSet custT="1"/>
      <dgm:spPr/>
      <dgm:t>
        <a:bodyPr/>
        <a:lstStyle/>
        <a:p>
          <a:r>
            <a:rPr lang="en-US" sz="1400" dirty="0"/>
            <a:t>Make sure everyone on the team understands the goals and objectives of the project or task.</a:t>
          </a:r>
        </a:p>
      </dgm:t>
    </dgm:pt>
    <dgm:pt modelId="{52582BA0-5218-4BB1-83AA-93536021AF0E}" type="parTrans" cxnId="{D9BA4F04-BCC5-4273-A462-6684E60D1CAC}">
      <dgm:prSet/>
      <dgm:spPr/>
      <dgm:t>
        <a:bodyPr/>
        <a:lstStyle/>
        <a:p>
          <a:endParaRPr lang="en-US"/>
        </a:p>
      </dgm:t>
    </dgm:pt>
    <dgm:pt modelId="{65C6EE0F-FF42-4E97-B8F3-7A1242E9196E}" type="sibTrans" cxnId="{D9BA4F04-BCC5-4273-A462-6684E60D1CAC}">
      <dgm:prSet/>
      <dgm:spPr/>
      <dgm:t>
        <a:bodyPr/>
        <a:lstStyle/>
        <a:p>
          <a:endParaRPr lang="en-US"/>
        </a:p>
      </dgm:t>
    </dgm:pt>
    <dgm:pt modelId="{40F7D0D4-BDE2-48B9-89B9-C778BB0937BC}">
      <dgm:prSet custT="1"/>
      <dgm:spPr/>
      <dgm:t>
        <a:bodyPr/>
        <a:lstStyle/>
        <a:p>
          <a:r>
            <a:rPr lang="en-US" sz="1400"/>
            <a:t>Communicate</a:t>
          </a:r>
        </a:p>
      </dgm:t>
    </dgm:pt>
    <dgm:pt modelId="{21EBED5A-2D55-4F48-B251-475FEBFCFB6F}" type="parTrans" cxnId="{471F3C26-13FA-4B78-9803-2F5E126F6A9F}">
      <dgm:prSet/>
      <dgm:spPr/>
      <dgm:t>
        <a:bodyPr/>
        <a:lstStyle/>
        <a:p>
          <a:endParaRPr lang="en-US"/>
        </a:p>
      </dgm:t>
    </dgm:pt>
    <dgm:pt modelId="{7FEB7122-F6AC-46EC-B0EA-FEBE765E8667}" type="sibTrans" cxnId="{471F3C26-13FA-4B78-9803-2F5E126F6A9F}">
      <dgm:prSet/>
      <dgm:spPr/>
      <dgm:t>
        <a:bodyPr/>
        <a:lstStyle/>
        <a:p>
          <a:endParaRPr lang="en-US"/>
        </a:p>
      </dgm:t>
    </dgm:pt>
    <dgm:pt modelId="{F190C50E-40B5-4D36-9511-38A473503A4B}">
      <dgm:prSet custT="1"/>
      <dgm:spPr/>
      <dgm:t>
        <a:bodyPr/>
        <a:lstStyle/>
        <a:p>
          <a:r>
            <a:rPr lang="en-US" sz="1400" dirty="0"/>
            <a:t>Keep everyone on the team informed about the progress, challenges, and changes in the project. Encourage open and honest communication to avoid misunderstandings or conflicts.</a:t>
          </a:r>
        </a:p>
      </dgm:t>
    </dgm:pt>
    <dgm:pt modelId="{EC170B3B-1479-40A8-8140-49F9107B9DA6}" type="parTrans" cxnId="{478A1C2B-B681-4C5D-A6A7-E117C7860F0A}">
      <dgm:prSet/>
      <dgm:spPr/>
      <dgm:t>
        <a:bodyPr/>
        <a:lstStyle/>
        <a:p>
          <a:endParaRPr lang="en-US"/>
        </a:p>
      </dgm:t>
    </dgm:pt>
    <dgm:pt modelId="{252D30D1-5A58-4A64-97EF-CC22C4276860}" type="sibTrans" cxnId="{478A1C2B-B681-4C5D-A6A7-E117C7860F0A}">
      <dgm:prSet/>
      <dgm:spPr/>
      <dgm:t>
        <a:bodyPr/>
        <a:lstStyle/>
        <a:p>
          <a:endParaRPr lang="en-US"/>
        </a:p>
      </dgm:t>
    </dgm:pt>
    <dgm:pt modelId="{BAD6B255-6417-4B21-B894-DB6C1AC9483A}">
      <dgm:prSet custT="1"/>
      <dgm:spPr/>
      <dgm:t>
        <a:bodyPr/>
        <a:lstStyle/>
        <a:p>
          <a:r>
            <a:rPr lang="en-US" sz="1400" dirty="0"/>
            <a:t>Divide Tasks and Roles</a:t>
          </a:r>
        </a:p>
      </dgm:t>
    </dgm:pt>
    <dgm:pt modelId="{728DE40F-82F8-40A4-A0EA-A67CAE0CF948}" type="parTrans" cxnId="{BF099C50-7110-462E-820D-FB85B1D76F9F}">
      <dgm:prSet/>
      <dgm:spPr/>
      <dgm:t>
        <a:bodyPr/>
        <a:lstStyle/>
        <a:p>
          <a:endParaRPr lang="en-US"/>
        </a:p>
      </dgm:t>
    </dgm:pt>
    <dgm:pt modelId="{5B5F7450-CD2D-4CF2-A5AC-789A932AED2A}" type="sibTrans" cxnId="{BF099C50-7110-462E-820D-FB85B1D76F9F}">
      <dgm:prSet/>
      <dgm:spPr/>
      <dgm:t>
        <a:bodyPr/>
        <a:lstStyle/>
        <a:p>
          <a:endParaRPr lang="en-US"/>
        </a:p>
      </dgm:t>
    </dgm:pt>
    <dgm:pt modelId="{3123A642-B8BB-4764-9986-9F5FF1E57B1B}">
      <dgm:prSet custT="1"/>
      <dgm:spPr/>
      <dgm:t>
        <a:bodyPr/>
        <a:lstStyle/>
        <a:p>
          <a:r>
            <a:rPr lang="en-US" sz="1400" dirty="0"/>
            <a:t>Assign specific tasks and roles to each team member based on their strengths and expertise. Make sure everyone understands their responsibilities and deadlines.</a:t>
          </a:r>
        </a:p>
      </dgm:t>
    </dgm:pt>
    <dgm:pt modelId="{C0B53410-BFE2-4342-8313-78FCC609709E}" type="parTrans" cxnId="{08D13D96-5BC7-4848-B0AB-29F7B054F12D}">
      <dgm:prSet/>
      <dgm:spPr/>
      <dgm:t>
        <a:bodyPr/>
        <a:lstStyle/>
        <a:p>
          <a:endParaRPr lang="en-US"/>
        </a:p>
      </dgm:t>
    </dgm:pt>
    <dgm:pt modelId="{86ABC9F4-E147-4832-8EFA-D49FE5516229}" type="sibTrans" cxnId="{08D13D96-5BC7-4848-B0AB-29F7B054F12D}">
      <dgm:prSet/>
      <dgm:spPr/>
      <dgm:t>
        <a:bodyPr/>
        <a:lstStyle/>
        <a:p>
          <a:endParaRPr lang="en-US"/>
        </a:p>
      </dgm:t>
    </dgm:pt>
    <dgm:pt modelId="{50897DBF-6AC3-4E8B-A3C4-A249C9158DB8}">
      <dgm:prSet custT="1"/>
      <dgm:spPr/>
      <dgm:t>
        <a:bodyPr/>
        <a:lstStyle/>
        <a:p>
          <a:r>
            <a:rPr lang="en-US" sz="1400" dirty="0"/>
            <a:t>Build Trust</a:t>
          </a:r>
        </a:p>
      </dgm:t>
    </dgm:pt>
    <dgm:pt modelId="{53B36499-EE77-4DFA-A580-11E6D9478464}" type="parTrans" cxnId="{B9A854D6-6392-4903-A237-5921EE593506}">
      <dgm:prSet/>
      <dgm:spPr/>
      <dgm:t>
        <a:bodyPr/>
        <a:lstStyle/>
        <a:p>
          <a:endParaRPr lang="en-US"/>
        </a:p>
      </dgm:t>
    </dgm:pt>
    <dgm:pt modelId="{96CBC7E7-9594-4DE8-A361-3887EE3F8DBB}" type="sibTrans" cxnId="{B9A854D6-6392-4903-A237-5921EE593506}">
      <dgm:prSet/>
      <dgm:spPr/>
      <dgm:t>
        <a:bodyPr/>
        <a:lstStyle/>
        <a:p>
          <a:endParaRPr lang="en-US"/>
        </a:p>
      </dgm:t>
    </dgm:pt>
    <dgm:pt modelId="{31A7E935-608A-48BB-B8E5-CBB2370DE31C}">
      <dgm:prSet custT="1"/>
      <dgm:spPr/>
      <dgm:t>
        <a:bodyPr/>
        <a:lstStyle/>
        <a:p>
          <a:r>
            <a:rPr lang="en-US" sz="1400" dirty="0"/>
            <a:t>Establish an environment of trust and respect, where team members feel comfortable sharing their ideas and concerns. Encourage a culture of constructive feedback and acknowledge everyone's contributions.</a:t>
          </a:r>
        </a:p>
      </dgm:t>
    </dgm:pt>
    <dgm:pt modelId="{21DB45A1-7BD1-4C62-9D57-24098BDBCBD2}" type="parTrans" cxnId="{C7F0BE12-A6B3-4C89-8464-E1DD3032289E}">
      <dgm:prSet/>
      <dgm:spPr/>
      <dgm:t>
        <a:bodyPr/>
        <a:lstStyle/>
        <a:p>
          <a:endParaRPr lang="en-US"/>
        </a:p>
      </dgm:t>
    </dgm:pt>
    <dgm:pt modelId="{FD0A0835-91C2-4CD5-93E3-37EE1395D868}" type="sibTrans" cxnId="{C7F0BE12-A6B3-4C89-8464-E1DD3032289E}">
      <dgm:prSet/>
      <dgm:spPr/>
      <dgm:t>
        <a:bodyPr/>
        <a:lstStyle/>
        <a:p>
          <a:endParaRPr lang="en-US"/>
        </a:p>
      </dgm:t>
    </dgm:pt>
    <dgm:pt modelId="{05EC7018-035A-48B7-A884-F607966C7852}">
      <dgm:prSet custT="1"/>
      <dgm:spPr/>
      <dgm:t>
        <a:bodyPr/>
        <a:lstStyle/>
        <a:p>
          <a:r>
            <a:rPr lang="en-US" sz="1400" dirty="0"/>
            <a:t>Foster Collaboration</a:t>
          </a:r>
        </a:p>
      </dgm:t>
    </dgm:pt>
    <dgm:pt modelId="{E3D7D960-28EB-472A-9EE2-4B85ED5F4FBE}" type="parTrans" cxnId="{4974E048-3195-4F9B-B16E-AAAE215CDFAE}">
      <dgm:prSet/>
      <dgm:spPr/>
      <dgm:t>
        <a:bodyPr/>
        <a:lstStyle/>
        <a:p>
          <a:endParaRPr lang="en-US"/>
        </a:p>
      </dgm:t>
    </dgm:pt>
    <dgm:pt modelId="{50AA8B5C-1941-40AF-B14A-837CD2D8D8C0}" type="sibTrans" cxnId="{4974E048-3195-4F9B-B16E-AAAE215CDFAE}">
      <dgm:prSet/>
      <dgm:spPr/>
      <dgm:t>
        <a:bodyPr/>
        <a:lstStyle/>
        <a:p>
          <a:endParaRPr lang="en-US"/>
        </a:p>
      </dgm:t>
    </dgm:pt>
    <dgm:pt modelId="{9819D570-294C-44F7-B6B7-F4C3A17189E4}">
      <dgm:prSet custT="1"/>
      <dgm:spPr/>
      <dgm:t>
        <a:bodyPr/>
        <a:lstStyle/>
        <a:p>
          <a:r>
            <a:rPr lang="en-US" sz="1400" dirty="0"/>
            <a:t>Encourage team members to work together, share ideas, and help each other to achieve the team's goals.</a:t>
          </a:r>
        </a:p>
      </dgm:t>
    </dgm:pt>
    <dgm:pt modelId="{E4C91363-A333-43A4-9862-961ECAACBBA7}" type="parTrans" cxnId="{E0E33C99-9DCA-48AE-AABE-2F95F02D9715}">
      <dgm:prSet/>
      <dgm:spPr/>
      <dgm:t>
        <a:bodyPr/>
        <a:lstStyle/>
        <a:p>
          <a:endParaRPr lang="en-US"/>
        </a:p>
      </dgm:t>
    </dgm:pt>
    <dgm:pt modelId="{ED948364-C2B1-4549-8CBC-FBE8B6A84E0D}" type="sibTrans" cxnId="{E0E33C99-9DCA-48AE-AABE-2F95F02D9715}">
      <dgm:prSet/>
      <dgm:spPr/>
      <dgm:t>
        <a:bodyPr/>
        <a:lstStyle/>
        <a:p>
          <a:endParaRPr lang="en-US"/>
        </a:p>
      </dgm:t>
    </dgm:pt>
    <dgm:pt modelId="{02A949D1-B152-4767-933F-0C7512494ACE}">
      <dgm:prSet custT="1"/>
      <dgm:spPr/>
      <dgm:t>
        <a:bodyPr/>
        <a:lstStyle/>
        <a:p>
          <a:r>
            <a:rPr lang="en-US" sz="1400" dirty="0"/>
            <a:t>Resolve Conflicts</a:t>
          </a:r>
        </a:p>
      </dgm:t>
    </dgm:pt>
    <dgm:pt modelId="{315EDAA4-400A-4034-A5B4-17E1A5FE4CFF}" type="parTrans" cxnId="{23FB415C-18AE-4469-8577-4D23DABE5B8E}">
      <dgm:prSet/>
      <dgm:spPr/>
      <dgm:t>
        <a:bodyPr/>
        <a:lstStyle/>
        <a:p>
          <a:endParaRPr lang="en-US"/>
        </a:p>
      </dgm:t>
    </dgm:pt>
    <dgm:pt modelId="{973F30BC-9062-4066-B5F6-CE5E20B054CD}" type="sibTrans" cxnId="{23FB415C-18AE-4469-8577-4D23DABE5B8E}">
      <dgm:prSet/>
      <dgm:spPr/>
      <dgm:t>
        <a:bodyPr/>
        <a:lstStyle/>
        <a:p>
          <a:endParaRPr lang="en-US"/>
        </a:p>
      </dgm:t>
    </dgm:pt>
    <dgm:pt modelId="{6B472DB8-8201-4D79-91F1-B1FEBCA4415A}">
      <dgm:prSet custT="1"/>
      <dgm:spPr/>
      <dgm:t>
        <a:bodyPr/>
        <a:lstStyle/>
        <a:p>
          <a:r>
            <a:rPr lang="en-US" sz="1400" dirty="0"/>
            <a:t>Address conflicts or disagreements as soon as they arise. Encourage team members to express their concerns and work together to find solutions.</a:t>
          </a:r>
        </a:p>
      </dgm:t>
    </dgm:pt>
    <dgm:pt modelId="{B05B8081-AE09-47D3-A009-38EAC4B64911}" type="parTrans" cxnId="{01BA1939-B25D-459B-B6AD-A6FB06BC6B7E}">
      <dgm:prSet/>
      <dgm:spPr/>
      <dgm:t>
        <a:bodyPr/>
        <a:lstStyle/>
        <a:p>
          <a:endParaRPr lang="en-US"/>
        </a:p>
      </dgm:t>
    </dgm:pt>
    <dgm:pt modelId="{6BFF45F0-EB5A-4465-A268-53C6A5B2E44F}" type="sibTrans" cxnId="{01BA1939-B25D-459B-B6AD-A6FB06BC6B7E}">
      <dgm:prSet/>
      <dgm:spPr/>
      <dgm:t>
        <a:bodyPr/>
        <a:lstStyle/>
        <a:p>
          <a:endParaRPr lang="en-US"/>
        </a:p>
      </dgm:t>
    </dgm:pt>
    <dgm:pt modelId="{8A2342F6-D227-4953-B756-3D027224FF37}">
      <dgm:prSet custT="1"/>
      <dgm:spPr/>
      <dgm:t>
        <a:bodyPr/>
        <a:lstStyle/>
        <a:p>
          <a:r>
            <a:rPr lang="en-US" sz="1400" dirty="0"/>
            <a:t>Celebrate Success</a:t>
          </a:r>
        </a:p>
      </dgm:t>
    </dgm:pt>
    <dgm:pt modelId="{6CA9C9EC-35CD-41AF-90C4-ADF6B2564CA4}" type="parTrans" cxnId="{5F897933-B934-4594-9825-AC1026FEDB0E}">
      <dgm:prSet/>
      <dgm:spPr/>
      <dgm:t>
        <a:bodyPr/>
        <a:lstStyle/>
        <a:p>
          <a:endParaRPr lang="en-US"/>
        </a:p>
      </dgm:t>
    </dgm:pt>
    <dgm:pt modelId="{82C77888-DD82-4D84-9495-C972F97A4DCB}" type="sibTrans" cxnId="{5F897933-B934-4594-9825-AC1026FEDB0E}">
      <dgm:prSet/>
      <dgm:spPr/>
      <dgm:t>
        <a:bodyPr/>
        <a:lstStyle/>
        <a:p>
          <a:endParaRPr lang="en-US"/>
        </a:p>
      </dgm:t>
    </dgm:pt>
    <dgm:pt modelId="{E50F0A84-9041-48CE-AF94-A37E5E995071}">
      <dgm:prSet custT="1"/>
      <dgm:spPr/>
      <dgm:t>
        <a:bodyPr/>
        <a:lstStyle/>
        <a:p>
          <a:r>
            <a:rPr lang="en-US" sz="1400" dirty="0"/>
            <a:t>Recognize and celebrate the team's successes and accomplishments. Celebrate milestones, progress, and achievements to build morale and motivation.</a:t>
          </a:r>
        </a:p>
      </dgm:t>
    </dgm:pt>
    <dgm:pt modelId="{51D90577-AC01-4B11-9F53-F8BD8BCF9B27}" type="parTrans" cxnId="{F88CA2E8-A36A-44D3-AF0E-214EF2C96EFB}">
      <dgm:prSet/>
      <dgm:spPr/>
      <dgm:t>
        <a:bodyPr/>
        <a:lstStyle/>
        <a:p>
          <a:endParaRPr lang="en-US"/>
        </a:p>
      </dgm:t>
    </dgm:pt>
    <dgm:pt modelId="{A2F008C9-1777-418E-A9FC-6539998ED362}" type="sibTrans" cxnId="{F88CA2E8-A36A-44D3-AF0E-214EF2C96EFB}">
      <dgm:prSet/>
      <dgm:spPr/>
      <dgm:t>
        <a:bodyPr/>
        <a:lstStyle/>
        <a:p>
          <a:endParaRPr lang="en-US"/>
        </a:p>
      </dgm:t>
    </dgm:pt>
    <dgm:pt modelId="{A9CDB4C5-65CE-5646-A8CE-20C7D3029259}" type="pres">
      <dgm:prSet presAssocID="{54311A1A-773B-45D9-B54D-A02B4CE82F92}" presName="Name0" presStyleCnt="0">
        <dgm:presLayoutVars>
          <dgm:dir/>
          <dgm:animLvl val="lvl"/>
          <dgm:resizeHandles val="exact"/>
        </dgm:presLayoutVars>
      </dgm:prSet>
      <dgm:spPr/>
    </dgm:pt>
    <dgm:pt modelId="{B7C06E50-7FED-A34E-B10A-67BC61A80429}" type="pres">
      <dgm:prSet presAssocID="{8A2342F6-D227-4953-B756-3D027224FF37}" presName="boxAndChildren" presStyleCnt="0"/>
      <dgm:spPr/>
    </dgm:pt>
    <dgm:pt modelId="{3604FED9-ABD8-6F49-ABF8-2D7C6712562F}" type="pres">
      <dgm:prSet presAssocID="{8A2342F6-D227-4953-B756-3D027224FF37}" presName="parentTextBox" presStyleLbl="alignNode1" presStyleIdx="0" presStyleCnt="7"/>
      <dgm:spPr/>
    </dgm:pt>
    <dgm:pt modelId="{7A997EB9-F7BF-7A4F-99D0-1387E7050FBD}" type="pres">
      <dgm:prSet presAssocID="{8A2342F6-D227-4953-B756-3D027224FF37}" presName="descendantBox" presStyleLbl="bgAccFollowNode1" presStyleIdx="0" presStyleCnt="7"/>
      <dgm:spPr/>
    </dgm:pt>
    <dgm:pt modelId="{6A9E52D7-41C9-7A49-8B08-8A64647FF3FD}" type="pres">
      <dgm:prSet presAssocID="{973F30BC-9062-4066-B5F6-CE5E20B054CD}" presName="sp" presStyleCnt="0"/>
      <dgm:spPr/>
    </dgm:pt>
    <dgm:pt modelId="{D6EA0289-6ACE-D342-A74B-9AF28F945241}" type="pres">
      <dgm:prSet presAssocID="{02A949D1-B152-4767-933F-0C7512494ACE}" presName="arrowAndChildren" presStyleCnt="0"/>
      <dgm:spPr/>
    </dgm:pt>
    <dgm:pt modelId="{163A459F-3D43-8241-9985-AAF75C59958F}" type="pres">
      <dgm:prSet presAssocID="{02A949D1-B152-4767-933F-0C7512494ACE}" presName="parentTextArrow" presStyleLbl="node1" presStyleIdx="0" presStyleCnt="0"/>
      <dgm:spPr/>
    </dgm:pt>
    <dgm:pt modelId="{A7038661-D3A1-604E-9BA5-C3E52D104110}" type="pres">
      <dgm:prSet presAssocID="{02A949D1-B152-4767-933F-0C7512494ACE}" presName="arrow" presStyleLbl="alignNode1" presStyleIdx="1" presStyleCnt="7"/>
      <dgm:spPr/>
    </dgm:pt>
    <dgm:pt modelId="{6986BFBA-5C19-FA48-AE91-EE4A4AF13ADF}" type="pres">
      <dgm:prSet presAssocID="{02A949D1-B152-4767-933F-0C7512494ACE}" presName="descendantArrow" presStyleLbl="bgAccFollowNode1" presStyleIdx="1" presStyleCnt="7"/>
      <dgm:spPr/>
    </dgm:pt>
    <dgm:pt modelId="{4DC17AF5-35F4-DD46-ACAF-EE3EEF8F46E5}" type="pres">
      <dgm:prSet presAssocID="{50AA8B5C-1941-40AF-B14A-837CD2D8D8C0}" presName="sp" presStyleCnt="0"/>
      <dgm:spPr/>
    </dgm:pt>
    <dgm:pt modelId="{EEBB03C8-2ECF-4B47-91A8-891663BA36AF}" type="pres">
      <dgm:prSet presAssocID="{05EC7018-035A-48B7-A884-F607966C7852}" presName="arrowAndChildren" presStyleCnt="0"/>
      <dgm:spPr/>
    </dgm:pt>
    <dgm:pt modelId="{70E39AEA-EECF-6F47-9FB7-7B3E95A913E8}" type="pres">
      <dgm:prSet presAssocID="{05EC7018-035A-48B7-A884-F607966C7852}" presName="parentTextArrow" presStyleLbl="node1" presStyleIdx="0" presStyleCnt="0"/>
      <dgm:spPr/>
    </dgm:pt>
    <dgm:pt modelId="{5E959F05-E6EA-CD41-ABEB-E7A35870C10C}" type="pres">
      <dgm:prSet presAssocID="{05EC7018-035A-48B7-A884-F607966C7852}" presName="arrow" presStyleLbl="alignNode1" presStyleIdx="2" presStyleCnt="7"/>
      <dgm:spPr/>
    </dgm:pt>
    <dgm:pt modelId="{89A54015-7363-A54B-9A00-6403829BFF73}" type="pres">
      <dgm:prSet presAssocID="{05EC7018-035A-48B7-A884-F607966C7852}" presName="descendantArrow" presStyleLbl="bgAccFollowNode1" presStyleIdx="2" presStyleCnt="7"/>
      <dgm:spPr/>
    </dgm:pt>
    <dgm:pt modelId="{BEC69EFC-E819-E24C-A59D-291188E79903}" type="pres">
      <dgm:prSet presAssocID="{96CBC7E7-9594-4DE8-A361-3887EE3F8DBB}" presName="sp" presStyleCnt="0"/>
      <dgm:spPr/>
    </dgm:pt>
    <dgm:pt modelId="{E547981F-9DAF-5846-9065-10D2D169018D}" type="pres">
      <dgm:prSet presAssocID="{50897DBF-6AC3-4E8B-A3C4-A249C9158DB8}" presName="arrowAndChildren" presStyleCnt="0"/>
      <dgm:spPr/>
    </dgm:pt>
    <dgm:pt modelId="{C80D3710-F46B-6545-92EE-2EC6DB4FF99A}" type="pres">
      <dgm:prSet presAssocID="{50897DBF-6AC3-4E8B-A3C4-A249C9158DB8}" presName="parentTextArrow" presStyleLbl="node1" presStyleIdx="0" presStyleCnt="0"/>
      <dgm:spPr/>
    </dgm:pt>
    <dgm:pt modelId="{4C612404-2B09-884E-B83E-691CB9571E4A}" type="pres">
      <dgm:prSet presAssocID="{50897DBF-6AC3-4E8B-A3C4-A249C9158DB8}" presName="arrow" presStyleLbl="alignNode1" presStyleIdx="3" presStyleCnt="7"/>
      <dgm:spPr/>
    </dgm:pt>
    <dgm:pt modelId="{201A96BF-8B69-7546-A563-EC0E680E7C07}" type="pres">
      <dgm:prSet presAssocID="{50897DBF-6AC3-4E8B-A3C4-A249C9158DB8}" presName="descendantArrow" presStyleLbl="bgAccFollowNode1" presStyleIdx="3" presStyleCnt="7"/>
      <dgm:spPr/>
    </dgm:pt>
    <dgm:pt modelId="{46A46692-206D-CC49-830E-877A5F9B7567}" type="pres">
      <dgm:prSet presAssocID="{5B5F7450-CD2D-4CF2-A5AC-789A932AED2A}" presName="sp" presStyleCnt="0"/>
      <dgm:spPr/>
    </dgm:pt>
    <dgm:pt modelId="{DE9603C1-9709-934A-B8C3-ECC7CA624E8E}" type="pres">
      <dgm:prSet presAssocID="{BAD6B255-6417-4B21-B894-DB6C1AC9483A}" presName="arrowAndChildren" presStyleCnt="0"/>
      <dgm:spPr/>
    </dgm:pt>
    <dgm:pt modelId="{E1AF684E-A5C2-B244-8790-319D22D752AF}" type="pres">
      <dgm:prSet presAssocID="{BAD6B255-6417-4B21-B894-DB6C1AC9483A}" presName="parentTextArrow" presStyleLbl="node1" presStyleIdx="0" presStyleCnt="0"/>
      <dgm:spPr/>
    </dgm:pt>
    <dgm:pt modelId="{90941F3C-7F54-0047-BAB9-D802228A9310}" type="pres">
      <dgm:prSet presAssocID="{BAD6B255-6417-4B21-B894-DB6C1AC9483A}" presName="arrow" presStyleLbl="alignNode1" presStyleIdx="4" presStyleCnt="7"/>
      <dgm:spPr/>
    </dgm:pt>
    <dgm:pt modelId="{2E2CFCA4-6F97-CA40-9015-2F44AA32436B}" type="pres">
      <dgm:prSet presAssocID="{BAD6B255-6417-4B21-B894-DB6C1AC9483A}" presName="descendantArrow" presStyleLbl="bgAccFollowNode1" presStyleIdx="4" presStyleCnt="7"/>
      <dgm:spPr/>
    </dgm:pt>
    <dgm:pt modelId="{3F5FC392-AAFB-5D4D-9DF4-D4F77780336F}" type="pres">
      <dgm:prSet presAssocID="{7FEB7122-F6AC-46EC-B0EA-FEBE765E8667}" presName="sp" presStyleCnt="0"/>
      <dgm:spPr/>
    </dgm:pt>
    <dgm:pt modelId="{5D81C1F8-2FE0-EB47-A18A-2547E58C913C}" type="pres">
      <dgm:prSet presAssocID="{40F7D0D4-BDE2-48B9-89B9-C778BB0937BC}" presName="arrowAndChildren" presStyleCnt="0"/>
      <dgm:spPr/>
    </dgm:pt>
    <dgm:pt modelId="{AD700031-1A64-A442-8BEE-97F8007E367D}" type="pres">
      <dgm:prSet presAssocID="{40F7D0D4-BDE2-48B9-89B9-C778BB0937BC}" presName="parentTextArrow" presStyleLbl="node1" presStyleIdx="0" presStyleCnt="0"/>
      <dgm:spPr/>
    </dgm:pt>
    <dgm:pt modelId="{715047D9-BD5A-6B4B-BAFA-C0D35009BFDF}" type="pres">
      <dgm:prSet presAssocID="{40F7D0D4-BDE2-48B9-89B9-C778BB0937BC}" presName="arrow" presStyleLbl="alignNode1" presStyleIdx="5" presStyleCnt="7"/>
      <dgm:spPr/>
    </dgm:pt>
    <dgm:pt modelId="{B93FEF3B-4649-6344-B5F7-0B5FF2DB72A4}" type="pres">
      <dgm:prSet presAssocID="{40F7D0D4-BDE2-48B9-89B9-C778BB0937BC}" presName="descendantArrow" presStyleLbl="bgAccFollowNode1" presStyleIdx="5" presStyleCnt="7"/>
      <dgm:spPr/>
    </dgm:pt>
    <dgm:pt modelId="{E6B0C3CE-7A12-2E40-A67E-91BBA0248F9A}" type="pres">
      <dgm:prSet presAssocID="{035638EA-E145-438B-9986-CBFEBD2775E5}" presName="sp" presStyleCnt="0"/>
      <dgm:spPr/>
    </dgm:pt>
    <dgm:pt modelId="{DF25D9FC-4D7A-DF4E-A83A-F7EC3111FC27}" type="pres">
      <dgm:prSet presAssocID="{BFD1D983-D04F-4EF8-875A-8367B0683EEE}" presName="arrowAndChildren" presStyleCnt="0"/>
      <dgm:spPr/>
    </dgm:pt>
    <dgm:pt modelId="{D738981D-EACD-0A47-8C26-FFC4E75DFCB9}" type="pres">
      <dgm:prSet presAssocID="{BFD1D983-D04F-4EF8-875A-8367B0683EEE}" presName="parentTextArrow" presStyleLbl="node1" presStyleIdx="0" presStyleCnt="0"/>
      <dgm:spPr/>
    </dgm:pt>
    <dgm:pt modelId="{C591599F-AA04-2E4F-B444-B0940E59EB8D}" type="pres">
      <dgm:prSet presAssocID="{BFD1D983-D04F-4EF8-875A-8367B0683EEE}" presName="arrow" presStyleLbl="alignNode1" presStyleIdx="6" presStyleCnt="7"/>
      <dgm:spPr/>
    </dgm:pt>
    <dgm:pt modelId="{6CE31AB9-49AE-C64E-ACB8-393C270EE1D8}" type="pres">
      <dgm:prSet presAssocID="{BFD1D983-D04F-4EF8-875A-8367B0683EEE}" presName="descendantArrow" presStyleLbl="bgAccFollowNode1" presStyleIdx="6" presStyleCnt="7"/>
      <dgm:spPr/>
    </dgm:pt>
  </dgm:ptLst>
  <dgm:cxnLst>
    <dgm:cxn modelId="{D9BA4F04-BCC5-4273-A462-6684E60D1CAC}" srcId="{BFD1D983-D04F-4EF8-875A-8367B0683EEE}" destId="{A1CB2B9E-30D9-4263-A9A5-072E906463E9}" srcOrd="0" destOrd="0" parTransId="{52582BA0-5218-4BB1-83AA-93536021AF0E}" sibTransId="{65C6EE0F-FF42-4E97-B8F3-7A1242E9196E}"/>
    <dgm:cxn modelId="{89A0F70E-0180-AD4E-8E3C-3796B0BCA67E}" type="presOf" srcId="{F190C50E-40B5-4D36-9511-38A473503A4B}" destId="{B93FEF3B-4649-6344-B5F7-0B5FF2DB72A4}" srcOrd="0" destOrd="0" presId="urn:microsoft.com/office/officeart/2016/7/layout/VerticalDownArrowProcess"/>
    <dgm:cxn modelId="{C7F0BE12-A6B3-4C89-8464-E1DD3032289E}" srcId="{50897DBF-6AC3-4E8B-A3C4-A249C9158DB8}" destId="{31A7E935-608A-48BB-B8E5-CBB2370DE31C}" srcOrd="0" destOrd="0" parTransId="{21DB45A1-7BD1-4C62-9D57-24098BDBCBD2}" sibTransId="{FD0A0835-91C2-4CD5-93E3-37EE1395D868}"/>
    <dgm:cxn modelId="{B9A2AB17-8E25-9942-B6FB-7741C27E02E4}" type="presOf" srcId="{05EC7018-035A-48B7-A884-F607966C7852}" destId="{5E959F05-E6EA-CD41-ABEB-E7A35870C10C}" srcOrd="1" destOrd="0" presId="urn:microsoft.com/office/officeart/2016/7/layout/VerticalDownArrowProcess"/>
    <dgm:cxn modelId="{9A81F01D-0460-5248-B123-5F923BAB9B84}" type="presOf" srcId="{BFD1D983-D04F-4EF8-875A-8367B0683EEE}" destId="{D738981D-EACD-0A47-8C26-FFC4E75DFCB9}" srcOrd="0" destOrd="0" presId="urn:microsoft.com/office/officeart/2016/7/layout/VerticalDownArrowProcess"/>
    <dgm:cxn modelId="{F5C96B22-F65B-6B48-8DF8-62350105339F}" type="presOf" srcId="{50897DBF-6AC3-4E8B-A3C4-A249C9158DB8}" destId="{4C612404-2B09-884E-B83E-691CB9571E4A}" srcOrd="1" destOrd="0" presId="urn:microsoft.com/office/officeart/2016/7/layout/VerticalDownArrowProcess"/>
    <dgm:cxn modelId="{471F3C26-13FA-4B78-9803-2F5E126F6A9F}" srcId="{54311A1A-773B-45D9-B54D-A02B4CE82F92}" destId="{40F7D0D4-BDE2-48B9-89B9-C778BB0937BC}" srcOrd="1" destOrd="0" parTransId="{21EBED5A-2D55-4F48-B251-475FEBFCFB6F}" sibTransId="{7FEB7122-F6AC-46EC-B0EA-FEBE765E8667}"/>
    <dgm:cxn modelId="{478A1C2B-B681-4C5D-A6A7-E117C7860F0A}" srcId="{40F7D0D4-BDE2-48B9-89B9-C778BB0937BC}" destId="{F190C50E-40B5-4D36-9511-38A473503A4B}" srcOrd="0" destOrd="0" parTransId="{EC170B3B-1479-40A8-8140-49F9107B9DA6}" sibTransId="{252D30D1-5A58-4A64-97EF-CC22C4276860}"/>
    <dgm:cxn modelId="{04304F2B-FA11-434D-95EA-66D5C3CD7E92}" type="presOf" srcId="{BAD6B255-6417-4B21-B894-DB6C1AC9483A}" destId="{E1AF684E-A5C2-B244-8790-319D22D752AF}" srcOrd="0" destOrd="0" presId="urn:microsoft.com/office/officeart/2016/7/layout/VerticalDownArrowProcess"/>
    <dgm:cxn modelId="{5F897933-B934-4594-9825-AC1026FEDB0E}" srcId="{54311A1A-773B-45D9-B54D-A02B4CE82F92}" destId="{8A2342F6-D227-4953-B756-3D027224FF37}" srcOrd="6" destOrd="0" parTransId="{6CA9C9EC-35CD-41AF-90C4-ADF6B2564CA4}" sibTransId="{82C77888-DD82-4D84-9495-C972F97A4DCB}"/>
    <dgm:cxn modelId="{01688937-B79D-7443-9235-BC51936101D5}" type="presOf" srcId="{50897DBF-6AC3-4E8B-A3C4-A249C9158DB8}" destId="{C80D3710-F46B-6545-92EE-2EC6DB4FF99A}" srcOrd="0" destOrd="0" presId="urn:microsoft.com/office/officeart/2016/7/layout/VerticalDownArrowProcess"/>
    <dgm:cxn modelId="{01BA1939-B25D-459B-B6AD-A6FB06BC6B7E}" srcId="{02A949D1-B152-4767-933F-0C7512494ACE}" destId="{6B472DB8-8201-4D79-91F1-B1FEBCA4415A}" srcOrd="0" destOrd="0" parTransId="{B05B8081-AE09-47D3-A009-38EAC4B64911}" sibTransId="{6BFF45F0-EB5A-4465-A268-53C6A5B2E44F}"/>
    <dgm:cxn modelId="{81B4F93B-FBFC-4909-992E-AC6053753234}" srcId="{54311A1A-773B-45D9-B54D-A02B4CE82F92}" destId="{BFD1D983-D04F-4EF8-875A-8367B0683EEE}" srcOrd="0" destOrd="0" parTransId="{3A223F65-3C11-4446-85C8-4700A804FB5B}" sibTransId="{035638EA-E145-438B-9986-CBFEBD2775E5}"/>
    <dgm:cxn modelId="{4974E048-3195-4F9B-B16E-AAAE215CDFAE}" srcId="{54311A1A-773B-45D9-B54D-A02B4CE82F92}" destId="{05EC7018-035A-48B7-A884-F607966C7852}" srcOrd="4" destOrd="0" parTransId="{E3D7D960-28EB-472A-9EE2-4B85ED5F4FBE}" sibTransId="{50AA8B5C-1941-40AF-B14A-837CD2D8D8C0}"/>
    <dgm:cxn modelId="{BF099C50-7110-462E-820D-FB85B1D76F9F}" srcId="{54311A1A-773B-45D9-B54D-A02B4CE82F92}" destId="{BAD6B255-6417-4B21-B894-DB6C1AC9483A}" srcOrd="2" destOrd="0" parTransId="{728DE40F-82F8-40A4-A0EA-A67CAE0CF948}" sibTransId="{5B5F7450-CD2D-4CF2-A5AC-789A932AED2A}"/>
    <dgm:cxn modelId="{23FB415C-18AE-4469-8577-4D23DABE5B8E}" srcId="{54311A1A-773B-45D9-B54D-A02B4CE82F92}" destId="{02A949D1-B152-4767-933F-0C7512494ACE}" srcOrd="5" destOrd="0" parTransId="{315EDAA4-400A-4034-A5B4-17E1A5FE4CFF}" sibTransId="{973F30BC-9062-4066-B5F6-CE5E20B054CD}"/>
    <dgm:cxn modelId="{36A41561-E25C-1E48-8995-1FD714707EFF}" type="presOf" srcId="{31A7E935-608A-48BB-B8E5-CBB2370DE31C}" destId="{201A96BF-8B69-7546-A563-EC0E680E7C07}" srcOrd="0" destOrd="0" presId="urn:microsoft.com/office/officeart/2016/7/layout/VerticalDownArrowProcess"/>
    <dgm:cxn modelId="{9A837167-105B-8F41-BCFE-C86DC85B608E}" type="presOf" srcId="{05EC7018-035A-48B7-A884-F607966C7852}" destId="{70E39AEA-EECF-6F47-9FB7-7B3E95A913E8}" srcOrd="0" destOrd="0" presId="urn:microsoft.com/office/officeart/2016/7/layout/VerticalDownArrowProcess"/>
    <dgm:cxn modelId="{B260946E-79D5-CC41-BDCE-8DF281284A9D}" type="presOf" srcId="{9819D570-294C-44F7-B6B7-F4C3A17189E4}" destId="{89A54015-7363-A54B-9A00-6403829BFF73}" srcOrd="0" destOrd="0" presId="urn:microsoft.com/office/officeart/2016/7/layout/VerticalDownArrowProcess"/>
    <dgm:cxn modelId="{696F3D74-C0BC-9D4B-9DD7-7F2851C33958}" type="presOf" srcId="{BFD1D983-D04F-4EF8-875A-8367B0683EEE}" destId="{C591599F-AA04-2E4F-B444-B0940E59EB8D}" srcOrd="1" destOrd="0" presId="urn:microsoft.com/office/officeart/2016/7/layout/VerticalDownArrowProcess"/>
    <dgm:cxn modelId="{6E770782-FF8B-DF4B-94EB-2495402FC2B3}" type="presOf" srcId="{3123A642-B8BB-4764-9986-9F5FF1E57B1B}" destId="{2E2CFCA4-6F97-CA40-9015-2F44AA32436B}" srcOrd="0" destOrd="0" presId="urn:microsoft.com/office/officeart/2016/7/layout/VerticalDownArrowProcess"/>
    <dgm:cxn modelId="{C892BC87-186B-CC44-B0E3-1D22362683DC}" type="presOf" srcId="{8A2342F6-D227-4953-B756-3D027224FF37}" destId="{3604FED9-ABD8-6F49-ABF8-2D7C6712562F}" srcOrd="0" destOrd="0" presId="urn:microsoft.com/office/officeart/2016/7/layout/VerticalDownArrowProcess"/>
    <dgm:cxn modelId="{09F8578F-F3F3-CE42-9848-C675AD90D28C}" type="presOf" srcId="{02A949D1-B152-4767-933F-0C7512494ACE}" destId="{163A459F-3D43-8241-9985-AAF75C59958F}" srcOrd="0" destOrd="0" presId="urn:microsoft.com/office/officeart/2016/7/layout/VerticalDownArrowProcess"/>
    <dgm:cxn modelId="{B19B9B95-4A76-DB48-995C-461C179BFE29}" type="presOf" srcId="{E50F0A84-9041-48CE-AF94-A37E5E995071}" destId="{7A997EB9-F7BF-7A4F-99D0-1387E7050FBD}" srcOrd="0" destOrd="0" presId="urn:microsoft.com/office/officeart/2016/7/layout/VerticalDownArrowProcess"/>
    <dgm:cxn modelId="{08D13D96-5BC7-4848-B0AB-29F7B054F12D}" srcId="{BAD6B255-6417-4B21-B894-DB6C1AC9483A}" destId="{3123A642-B8BB-4764-9986-9F5FF1E57B1B}" srcOrd="0" destOrd="0" parTransId="{C0B53410-BFE2-4342-8313-78FCC609709E}" sibTransId="{86ABC9F4-E147-4832-8EFA-D49FE5516229}"/>
    <dgm:cxn modelId="{E0E33C99-9DCA-48AE-AABE-2F95F02D9715}" srcId="{05EC7018-035A-48B7-A884-F607966C7852}" destId="{9819D570-294C-44F7-B6B7-F4C3A17189E4}" srcOrd="0" destOrd="0" parTransId="{E4C91363-A333-43A4-9862-961ECAACBBA7}" sibTransId="{ED948364-C2B1-4549-8CBC-FBE8B6A84E0D}"/>
    <dgm:cxn modelId="{032546AF-05E7-C749-9D96-03632A33139C}" type="presOf" srcId="{6B472DB8-8201-4D79-91F1-B1FEBCA4415A}" destId="{6986BFBA-5C19-FA48-AE91-EE4A4AF13ADF}" srcOrd="0" destOrd="0" presId="urn:microsoft.com/office/officeart/2016/7/layout/VerticalDownArrowProcess"/>
    <dgm:cxn modelId="{E0F82EBB-7264-6642-A302-DEB773F457CD}" type="presOf" srcId="{40F7D0D4-BDE2-48B9-89B9-C778BB0937BC}" destId="{715047D9-BD5A-6B4B-BAFA-C0D35009BFDF}" srcOrd="1" destOrd="0" presId="urn:microsoft.com/office/officeart/2016/7/layout/VerticalDownArrowProcess"/>
    <dgm:cxn modelId="{20F26DC4-0C64-AB42-A529-2F9E6CAEDBF8}" type="presOf" srcId="{BAD6B255-6417-4B21-B894-DB6C1AC9483A}" destId="{90941F3C-7F54-0047-BAB9-D802228A9310}" srcOrd="1" destOrd="0" presId="urn:microsoft.com/office/officeart/2016/7/layout/VerticalDownArrowProcess"/>
    <dgm:cxn modelId="{629C7EC7-AA21-FA4D-94D0-916B0A7BB562}" type="presOf" srcId="{A1CB2B9E-30D9-4263-A9A5-072E906463E9}" destId="{6CE31AB9-49AE-C64E-ACB8-393C270EE1D8}" srcOrd="0" destOrd="0" presId="urn:microsoft.com/office/officeart/2016/7/layout/VerticalDownArrowProcess"/>
    <dgm:cxn modelId="{99858CD4-BC4C-304B-997A-D36F24924B9C}" type="presOf" srcId="{02A949D1-B152-4767-933F-0C7512494ACE}" destId="{A7038661-D3A1-604E-9BA5-C3E52D104110}" srcOrd="1" destOrd="0" presId="urn:microsoft.com/office/officeart/2016/7/layout/VerticalDownArrowProcess"/>
    <dgm:cxn modelId="{B9A854D6-6392-4903-A237-5921EE593506}" srcId="{54311A1A-773B-45D9-B54D-A02B4CE82F92}" destId="{50897DBF-6AC3-4E8B-A3C4-A249C9158DB8}" srcOrd="3" destOrd="0" parTransId="{53B36499-EE77-4DFA-A580-11E6D9478464}" sibTransId="{96CBC7E7-9594-4DE8-A361-3887EE3F8DBB}"/>
    <dgm:cxn modelId="{F88CA2E8-A36A-44D3-AF0E-214EF2C96EFB}" srcId="{8A2342F6-D227-4953-B756-3D027224FF37}" destId="{E50F0A84-9041-48CE-AF94-A37E5E995071}" srcOrd="0" destOrd="0" parTransId="{51D90577-AC01-4B11-9F53-F8BD8BCF9B27}" sibTransId="{A2F008C9-1777-418E-A9FC-6539998ED362}"/>
    <dgm:cxn modelId="{9CFCD1F5-4B10-B14E-911E-97C6836A8E74}" type="presOf" srcId="{40F7D0D4-BDE2-48B9-89B9-C778BB0937BC}" destId="{AD700031-1A64-A442-8BEE-97F8007E367D}" srcOrd="0" destOrd="0" presId="urn:microsoft.com/office/officeart/2016/7/layout/VerticalDownArrowProcess"/>
    <dgm:cxn modelId="{DBE192FD-E956-0B4F-8511-618B1B4D9A20}" type="presOf" srcId="{54311A1A-773B-45D9-B54D-A02B4CE82F92}" destId="{A9CDB4C5-65CE-5646-A8CE-20C7D3029259}" srcOrd="0" destOrd="0" presId="urn:microsoft.com/office/officeart/2016/7/layout/VerticalDownArrowProcess"/>
    <dgm:cxn modelId="{BB1DF36E-C76F-3741-A485-0940B6ABC8C6}" type="presParOf" srcId="{A9CDB4C5-65CE-5646-A8CE-20C7D3029259}" destId="{B7C06E50-7FED-A34E-B10A-67BC61A80429}" srcOrd="0" destOrd="0" presId="urn:microsoft.com/office/officeart/2016/7/layout/VerticalDownArrowProcess"/>
    <dgm:cxn modelId="{26DCCE33-A9BF-454E-8A54-816C43C98750}" type="presParOf" srcId="{B7C06E50-7FED-A34E-B10A-67BC61A80429}" destId="{3604FED9-ABD8-6F49-ABF8-2D7C6712562F}" srcOrd="0" destOrd="0" presId="urn:microsoft.com/office/officeart/2016/7/layout/VerticalDownArrowProcess"/>
    <dgm:cxn modelId="{0F760560-23F7-9A43-A350-1A80C2AC04A9}" type="presParOf" srcId="{B7C06E50-7FED-A34E-B10A-67BC61A80429}" destId="{7A997EB9-F7BF-7A4F-99D0-1387E7050FBD}" srcOrd="1" destOrd="0" presId="urn:microsoft.com/office/officeart/2016/7/layout/VerticalDownArrowProcess"/>
    <dgm:cxn modelId="{70B29B3E-F14E-624E-9979-A4B6E771118A}" type="presParOf" srcId="{A9CDB4C5-65CE-5646-A8CE-20C7D3029259}" destId="{6A9E52D7-41C9-7A49-8B08-8A64647FF3FD}" srcOrd="1" destOrd="0" presId="urn:microsoft.com/office/officeart/2016/7/layout/VerticalDownArrowProcess"/>
    <dgm:cxn modelId="{F346EFAB-725D-E146-AA5B-59D6F430C2E8}" type="presParOf" srcId="{A9CDB4C5-65CE-5646-A8CE-20C7D3029259}" destId="{D6EA0289-6ACE-D342-A74B-9AF28F945241}" srcOrd="2" destOrd="0" presId="urn:microsoft.com/office/officeart/2016/7/layout/VerticalDownArrowProcess"/>
    <dgm:cxn modelId="{00DEA45A-6073-6B4F-B807-3317C1D62289}" type="presParOf" srcId="{D6EA0289-6ACE-D342-A74B-9AF28F945241}" destId="{163A459F-3D43-8241-9985-AAF75C59958F}" srcOrd="0" destOrd="0" presId="urn:microsoft.com/office/officeart/2016/7/layout/VerticalDownArrowProcess"/>
    <dgm:cxn modelId="{17B0B0D0-85DB-3546-8CD4-F9C1E5F82F37}" type="presParOf" srcId="{D6EA0289-6ACE-D342-A74B-9AF28F945241}" destId="{A7038661-D3A1-604E-9BA5-C3E52D104110}" srcOrd="1" destOrd="0" presId="urn:microsoft.com/office/officeart/2016/7/layout/VerticalDownArrowProcess"/>
    <dgm:cxn modelId="{1748EC0E-1408-3946-BF11-EA68ECEEB280}" type="presParOf" srcId="{D6EA0289-6ACE-D342-A74B-9AF28F945241}" destId="{6986BFBA-5C19-FA48-AE91-EE4A4AF13ADF}" srcOrd="2" destOrd="0" presId="urn:microsoft.com/office/officeart/2016/7/layout/VerticalDownArrowProcess"/>
    <dgm:cxn modelId="{63FE5739-E780-F942-A953-BAF8D8676A51}" type="presParOf" srcId="{A9CDB4C5-65CE-5646-A8CE-20C7D3029259}" destId="{4DC17AF5-35F4-DD46-ACAF-EE3EEF8F46E5}" srcOrd="3" destOrd="0" presId="urn:microsoft.com/office/officeart/2016/7/layout/VerticalDownArrowProcess"/>
    <dgm:cxn modelId="{6A02596F-A018-324B-B66E-DD1B3AFFE9F3}" type="presParOf" srcId="{A9CDB4C5-65CE-5646-A8CE-20C7D3029259}" destId="{EEBB03C8-2ECF-4B47-91A8-891663BA36AF}" srcOrd="4" destOrd="0" presId="urn:microsoft.com/office/officeart/2016/7/layout/VerticalDownArrowProcess"/>
    <dgm:cxn modelId="{412C1892-C0C3-164D-B5F1-62B4F6B8686C}" type="presParOf" srcId="{EEBB03C8-2ECF-4B47-91A8-891663BA36AF}" destId="{70E39AEA-EECF-6F47-9FB7-7B3E95A913E8}" srcOrd="0" destOrd="0" presId="urn:microsoft.com/office/officeart/2016/7/layout/VerticalDownArrowProcess"/>
    <dgm:cxn modelId="{4EB6536E-A3DE-E84B-8245-C28733342644}" type="presParOf" srcId="{EEBB03C8-2ECF-4B47-91A8-891663BA36AF}" destId="{5E959F05-E6EA-CD41-ABEB-E7A35870C10C}" srcOrd="1" destOrd="0" presId="urn:microsoft.com/office/officeart/2016/7/layout/VerticalDownArrowProcess"/>
    <dgm:cxn modelId="{82640296-F1B4-9A43-91B0-A5F98F08BE2D}" type="presParOf" srcId="{EEBB03C8-2ECF-4B47-91A8-891663BA36AF}" destId="{89A54015-7363-A54B-9A00-6403829BFF73}" srcOrd="2" destOrd="0" presId="urn:microsoft.com/office/officeart/2016/7/layout/VerticalDownArrowProcess"/>
    <dgm:cxn modelId="{2567BC38-EDF9-C74F-B9D8-A8C3AB1B59CE}" type="presParOf" srcId="{A9CDB4C5-65CE-5646-A8CE-20C7D3029259}" destId="{BEC69EFC-E819-E24C-A59D-291188E79903}" srcOrd="5" destOrd="0" presId="urn:microsoft.com/office/officeart/2016/7/layout/VerticalDownArrowProcess"/>
    <dgm:cxn modelId="{5E6098E7-1116-B248-80FC-EB884DFAFAAB}" type="presParOf" srcId="{A9CDB4C5-65CE-5646-A8CE-20C7D3029259}" destId="{E547981F-9DAF-5846-9065-10D2D169018D}" srcOrd="6" destOrd="0" presId="urn:microsoft.com/office/officeart/2016/7/layout/VerticalDownArrowProcess"/>
    <dgm:cxn modelId="{CFF77F9F-625B-8047-B040-D8500724518D}" type="presParOf" srcId="{E547981F-9DAF-5846-9065-10D2D169018D}" destId="{C80D3710-F46B-6545-92EE-2EC6DB4FF99A}" srcOrd="0" destOrd="0" presId="urn:microsoft.com/office/officeart/2016/7/layout/VerticalDownArrowProcess"/>
    <dgm:cxn modelId="{484957D9-EC68-7D42-BDE0-86000B421795}" type="presParOf" srcId="{E547981F-9DAF-5846-9065-10D2D169018D}" destId="{4C612404-2B09-884E-B83E-691CB9571E4A}" srcOrd="1" destOrd="0" presId="urn:microsoft.com/office/officeart/2016/7/layout/VerticalDownArrowProcess"/>
    <dgm:cxn modelId="{21025901-7FFF-1E4A-8E08-F98C794A211B}" type="presParOf" srcId="{E547981F-9DAF-5846-9065-10D2D169018D}" destId="{201A96BF-8B69-7546-A563-EC0E680E7C07}" srcOrd="2" destOrd="0" presId="urn:microsoft.com/office/officeart/2016/7/layout/VerticalDownArrowProcess"/>
    <dgm:cxn modelId="{9B313D18-D0D3-D04F-A5A0-057AC9A89CF3}" type="presParOf" srcId="{A9CDB4C5-65CE-5646-A8CE-20C7D3029259}" destId="{46A46692-206D-CC49-830E-877A5F9B7567}" srcOrd="7" destOrd="0" presId="urn:microsoft.com/office/officeart/2016/7/layout/VerticalDownArrowProcess"/>
    <dgm:cxn modelId="{7BB71843-C9A6-FE4F-BC54-1F880101436B}" type="presParOf" srcId="{A9CDB4C5-65CE-5646-A8CE-20C7D3029259}" destId="{DE9603C1-9709-934A-B8C3-ECC7CA624E8E}" srcOrd="8" destOrd="0" presId="urn:microsoft.com/office/officeart/2016/7/layout/VerticalDownArrowProcess"/>
    <dgm:cxn modelId="{2584D2D1-4E08-7342-9452-F5013704A896}" type="presParOf" srcId="{DE9603C1-9709-934A-B8C3-ECC7CA624E8E}" destId="{E1AF684E-A5C2-B244-8790-319D22D752AF}" srcOrd="0" destOrd="0" presId="urn:microsoft.com/office/officeart/2016/7/layout/VerticalDownArrowProcess"/>
    <dgm:cxn modelId="{3A6FF01D-E7AF-A64C-82A6-09554FF38F2F}" type="presParOf" srcId="{DE9603C1-9709-934A-B8C3-ECC7CA624E8E}" destId="{90941F3C-7F54-0047-BAB9-D802228A9310}" srcOrd="1" destOrd="0" presId="urn:microsoft.com/office/officeart/2016/7/layout/VerticalDownArrowProcess"/>
    <dgm:cxn modelId="{115C9E05-79CC-3B47-ADFC-2FFD0A512AA0}" type="presParOf" srcId="{DE9603C1-9709-934A-B8C3-ECC7CA624E8E}" destId="{2E2CFCA4-6F97-CA40-9015-2F44AA32436B}" srcOrd="2" destOrd="0" presId="urn:microsoft.com/office/officeart/2016/7/layout/VerticalDownArrowProcess"/>
    <dgm:cxn modelId="{5E3CE5B0-02C1-D34F-9C66-2BE1A5D5FE94}" type="presParOf" srcId="{A9CDB4C5-65CE-5646-A8CE-20C7D3029259}" destId="{3F5FC392-AAFB-5D4D-9DF4-D4F77780336F}" srcOrd="9" destOrd="0" presId="urn:microsoft.com/office/officeart/2016/7/layout/VerticalDownArrowProcess"/>
    <dgm:cxn modelId="{78AD3A14-5C36-3544-AFA8-C30C5E9FABBE}" type="presParOf" srcId="{A9CDB4C5-65CE-5646-A8CE-20C7D3029259}" destId="{5D81C1F8-2FE0-EB47-A18A-2547E58C913C}" srcOrd="10" destOrd="0" presId="urn:microsoft.com/office/officeart/2016/7/layout/VerticalDownArrowProcess"/>
    <dgm:cxn modelId="{65347DFB-CEC7-2C47-992E-CCA156CC48D4}" type="presParOf" srcId="{5D81C1F8-2FE0-EB47-A18A-2547E58C913C}" destId="{AD700031-1A64-A442-8BEE-97F8007E367D}" srcOrd="0" destOrd="0" presId="urn:microsoft.com/office/officeart/2016/7/layout/VerticalDownArrowProcess"/>
    <dgm:cxn modelId="{C31345B7-CDE8-B845-B81E-F870528D6F49}" type="presParOf" srcId="{5D81C1F8-2FE0-EB47-A18A-2547E58C913C}" destId="{715047D9-BD5A-6B4B-BAFA-C0D35009BFDF}" srcOrd="1" destOrd="0" presId="urn:microsoft.com/office/officeart/2016/7/layout/VerticalDownArrowProcess"/>
    <dgm:cxn modelId="{503B2A49-4D90-D640-8EE0-709925B48164}" type="presParOf" srcId="{5D81C1F8-2FE0-EB47-A18A-2547E58C913C}" destId="{B93FEF3B-4649-6344-B5F7-0B5FF2DB72A4}" srcOrd="2" destOrd="0" presId="urn:microsoft.com/office/officeart/2016/7/layout/VerticalDownArrowProcess"/>
    <dgm:cxn modelId="{FB9D00DC-6F22-DF4C-BE54-39B0D6E51C96}" type="presParOf" srcId="{A9CDB4C5-65CE-5646-A8CE-20C7D3029259}" destId="{E6B0C3CE-7A12-2E40-A67E-91BBA0248F9A}" srcOrd="11" destOrd="0" presId="urn:microsoft.com/office/officeart/2016/7/layout/VerticalDownArrowProcess"/>
    <dgm:cxn modelId="{9A1B4391-40E6-8E4E-92F3-F3F1B2BB2B82}" type="presParOf" srcId="{A9CDB4C5-65CE-5646-A8CE-20C7D3029259}" destId="{DF25D9FC-4D7A-DF4E-A83A-F7EC3111FC27}" srcOrd="12" destOrd="0" presId="urn:microsoft.com/office/officeart/2016/7/layout/VerticalDownArrowProcess"/>
    <dgm:cxn modelId="{F3A34A21-63BA-FF4D-A94D-0A70821F0730}" type="presParOf" srcId="{DF25D9FC-4D7A-DF4E-A83A-F7EC3111FC27}" destId="{D738981D-EACD-0A47-8C26-FFC4E75DFCB9}" srcOrd="0" destOrd="0" presId="urn:microsoft.com/office/officeart/2016/7/layout/VerticalDownArrowProcess"/>
    <dgm:cxn modelId="{976F0F1A-9E30-3549-BCB8-CC9DAA36D6A7}" type="presParOf" srcId="{DF25D9FC-4D7A-DF4E-A83A-F7EC3111FC27}" destId="{C591599F-AA04-2E4F-B444-B0940E59EB8D}" srcOrd="1" destOrd="0" presId="urn:microsoft.com/office/officeart/2016/7/layout/VerticalDownArrowProcess"/>
    <dgm:cxn modelId="{F21AD965-DF45-CE4A-BF81-1FF4CF54C228}" type="presParOf" srcId="{DF25D9FC-4D7A-DF4E-A83A-F7EC3111FC27}" destId="{6CE31AB9-49AE-C64E-ACB8-393C270EE1D8}"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11BA02-181E-47E2-86B9-E33D9B999BD1}"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15C65BBA-2E6A-4932-80E9-37E5CF46347F}">
      <dgm:prSet/>
      <dgm:spPr/>
      <dgm:t>
        <a:bodyPr/>
        <a:lstStyle/>
        <a:p>
          <a:r>
            <a:rPr lang="en-US" dirty="0"/>
            <a:t>1) Writing in active tense, beginning with the subject (who).</a:t>
          </a:r>
        </a:p>
      </dgm:t>
    </dgm:pt>
    <dgm:pt modelId="{00A54239-FE01-4877-8337-1DF049132CF9}" type="parTrans" cxnId="{9EC910F8-D4FB-4429-8F03-E996D47815D0}">
      <dgm:prSet/>
      <dgm:spPr/>
      <dgm:t>
        <a:bodyPr/>
        <a:lstStyle/>
        <a:p>
          <a:endParaRPr lang="en-US"/>
        </a:p>
      </dgm:t>
    </dgm:pt>
    <dgm:pt modelId="{568E07AB-8FDB-4006-8DE4-98D37FB9ADFE}" type="sibTrans" cxnId="{9EC910F8-D4FB-4429-8F03-E996D47815D0}">
      <dgm:prSet/>
      <dgm:spPr/>
      <dgm:t>
        <a:bodyPr/>
        <a:lstStyle/>
        <a:p>
          <a:endParaRPr lang="en-US"/>
        </a:p>
      </dgm:t>
    </dgm:pt>
    <dgm:pt modelId="{CE233EFD-ADA2-4A52-A875-D86E016666B7}">
      <dgm:prSet/>
      <dgm:spPr/>
      <dgm:t>
        <a:bodyPr/>
        <a:lstStyle/>
        <a:p>
          <a:r>
            <a:rPr lang="en-US" dirty="0"/>
            <a:t>The decision to hire farmers was made by the state government. </a:t>
          </a:r>
        </a:p>
      </dgm:t>
    </dgm:pt>
    <dgm:pt modelId="{0BBC3E67-5D8B-4324-B9FF-2BA601B4EEA0}" type="parTrans" cxnId="{C6505DCD-8A2B-4CA0-82E9-06D9CDEA6359}">
      <dgm:prSet/>
      <dgm:spPr/>
      <dgm:t>
        <a:bodyPr/>
        <a:lstStyle/>
        <a:p>
          <a:endParaRPr lang="en-US"/>
        </a:p>
      </dgm:t>
    </dgm:pt>
    <dgm:pt modelId="{8DDE7DEC-928D-4133-9916-52D2D32BAFF0}" type="sibTrans" cxnId="{C6505DCD-8A2B-4CA0-82E9-06D9CDEA6359}">
      <dgm:prSet/>
      <dgm:spPr/>
      <dgm:t>
        <a:bodyPr/>
        <a:lstStyle/>
        <a:p>
          <a:endParaRPr lang="en-US"/>
        </a:p>
      </dgm:t>
    </dgm:pt>
    <dgm:pt modelId="{F96EDDEA-8A09-4BE1-9CDE-3B13B6E5BEDD}">
      <dgm:prSet/>
      <dgm:spPr/>
      <dgm:t>
        <a:bodyPr/>
        <a:lstStyle/>
        <a:p>
          <a:r>
            <a:rPr lang="en-US"/>
            <a:t>2) Use meaningful, visual verbs. </a:t>
          </a:r>
        </a:p>
      </dgm:t>
    </dgm:pt>
    <dgm:pt modelId="{BB4733B8-F451-4A98-A842-F8386BCBD54C}" type="parTrans" cxnId="{DC0DA7B2-7997-465F-8C28-A28B796BCC69}">
      <dgm:prSet/>
      <dgm:spPr/>
      <dgm:t>
        <a:bodyPr/>
        <a:lstStyle/>
        <a:p>
          <a:endParaRPr lang="en-US"/>
        </a:p>
      </dgm:t>
    </dgm:pt>
    <dgm:pt modelId="{54648212-D8D3-46AB-A458-DDC772419920}" type="sibTrans" cxnId="{DC0DA7B2-7997-465F-8C28-A28B796BCC69}">
      <dgm:prSet/>
      <dgm:spPr/>
      <dgm:t>
        <a:bodyPr/>
        <a:lstStyle/>
        <a:p>
          <a:endParaRPr lang="en-US"/>
        </a:p>
      </dgm:t>
    </dgm:pt>
    <dgm:pt modelId="{5D5D5CD3-6199-4783-94CD-FD02A3D34E20}">
      <dgm:prSet/>
      <dgm:spPr/>
      <dgm:t>
        <a:bodyPr/>
        <a:lstStyle/>
        <a:p>
          <a:r>
            <a:rPr lang="en-US" dirty="0"/>
            <a:t>The artists found it interesting and wanted to learn more . </a:t>
          </a:r>
        </a:p>
      </dgm:t>
    </dgm:pt>
    <dgm:pt modelId="{C2237491-52A7-4407-96D8-B2F4843F45D6}" type="parTrans" cxnId="{95826003-CB66-4920-A84B-0F26B232B0D8}">
      <dgm:prSet/>
      <dgm:spPr/>
      <dgm:t>
        <a:bodyPr/>
        <a:lstStyle/>
        <a:p>
          <a:endParaRPr lang="en-US"/>
        </a:p>
      </dgm:t>
    </dgm:pt>
    <dgm:pt modelId="{E18AF0F5-282D-4F97-B04C-D88D98DA3CF2}" type="sibTrans" cxnId="{95826003-CB66-4920-A84B-0F26B232B0D8}">
      <dgm:prSet/>
      <dgm:spPr/>
      <dgm:t>
        <a:bodyPr/>
        <a:lstStyle/>
        <a:p>
          <a:endParaRPr lang="en-US"/>
        </a:p>
      </dgm:t>
    </dgm:pt>
    <dgm:pt modelId="{74C9DB07-2A1D-400C-80D7-1BFA93BC74FE}">
      <dgm:prSet/>
      <dgm:spPr/>
      <dgm:t>
        <a:bodyPr/>
        <a:lstStyle/>
        <a:p>
          <a:r>
            <a:rPr lang="en-US"/>
            <a:t>3) Avoid using state-of-being verbs (to be). </a:t>
          </a:r>
        </a:p>
      </dgm:t>
    </dgm:pt>
    <dgm:pt modelId="{952529EE-87D1-4049-B0BE-DEEBFAEEC612}" type="parTrans" cxnId="{530A0762-4C37-4B73-8279-BF236B6155A8}">
      <dgm:prSet/>
      <dgm:spPr/>
      <dgm:t>
        <a:bodyPr/>
        <a:lstStyle/>
        <a:p>
          <a:endParaRPr lang="en-US"/>
        </a:p>
      </dgm:t>
    </dgm:pt>
    <dgm:pt modelId="{8476FE5D-D3F1-4A0B-88C2-809DEE10369C}" type="sibTrans" cxnId="{530A0762-4C37-4B73-8279-BF236B6155A8}">
      <dgm:prSet/>
      <dgm:spPr/>
      <dgm:t>
        <a:bodyPr/>
        <a:lstStyle/>
        <a:p>
          <a:endParaRPr lang="en-US"/>
        </a:p>
      </dgm:t>
    </dgm:pt>
    <dgm:pt modelId="{29E103EE-8B28-4A7B-A3E6-B94825420577}">
      <dgm:prSet/>
      <dgm:spPr/>
      <dgm:t>
        <a:bodyPr/>
        <a:lstStyle/>
        <a:p>
          <a:r>
            <a:rPr lang="en-US" dirty="0"/>
            <a:t>Villagers discussed the new program that was to be held next year. </a:t>
          </a:r>
        </a:p>
      </dgm:t>
    </dgm:pt>
    <dgm:pt modelId="{AF447A79-361E-4C2B-B606-B0B9F08012F2}" type="parTrans" cxnId="{308B1CF9-F003-46BB-84F4-A92C4606853C}">
      <dgm:prSet/>
      <dgm:spPr/>
      <dgm:t>
        <a:bodyPr/>
        <a:lstStyle/>
        <a:p>
          <a:endParaRPr lang="en-US"/>
        </a:p>
      </dgm:t>
    </dgm:pt>
    <dgm:pt modelId="{C5A78CC7-93D3-48A1-8651-EF02BAFBC925}" type="sibTrans" cxnId="{308B1CF9-F003-46BB-84F4-A92C4606853C}">
      <dgm:prSet/>
      <dgm:spPr/>
      <dgm:t>
        <a:bodyPr/>
        <a:lstStyle/>
        <a:p>
          <a:endParaRPr lang="en-US"/>
        </a:p>
      </dgm:t>
    </dgm:pt>
    <dgm:pt modelId="{47ED98C5-0CC4-4BDF-99CA-E70AB77D7BB9}">
      <dgm:prSet/>
      <dgm:spPr/>
      <dgm:t>
        <a:bodyPr/>
        <a:lstStyle/>
        <a:p>
          <a:r>
            <a:rPr lang="en-US" dirty="0"/>
            <a:t>It is important to note that not everyone was happy about the idea.</a:t>
          </a:r>
        </a:p>
      </dgm:t>
    </dgm:pt>
    <dgm:pt modelId="{C60F3A8B-7433-491D-B462-B1163FA88095}" type="parTrans" cxnId="{010BCD38-A7F2-4F68-8865-6AA8798D7428}">
      <dgm:prSet/>
      <dgm:spPr/>
      <dgm:t>
        <a:bodyPr/>
        <a:lstStyle/>
        <a:p>
          <a:endParaRPr lang="en-US"/>
        </a:p>
      </dgm:t>
    </dgm:pt>
    <dgm:pt modelId="{AB283696-6AB6-486C-9DDE-C951A1E45490}" type="sibTrans" cxnId="{010BCD38-A7F2-4F68-8865-6AA8798D7428}">
      <dgm:prSet/>
      <dgm:spPr/>
      <dgm:t>
        <a:bodyPr/>
        <a:lstStyle/>
        <a:p>
          <a:endParaRPr lang="en-US"/>
        </a:p>
      </dgm:t>
    </dgm:pt>
    <dgm:pt modelId="{9451F73F-DAC9-A842-8B28-625996CB88F3}" type="pres">
      <dgm:prSet presAssocID="{D311BA02-181E-47E2-86B9-E33D9B999BD1}" presName="Name0" presStyleCnt="0">
        <dgm:presLayoutVars>
          <dgm:dir/>
          <dgm:animLvl val="lvl"/>
          <dgm:resizeHandles val="exact"/>
        </dgm:presLayoutVars>
      </dgm:prSet>
      <dgm:spPr/>
    </dgm:pt>
    <dgm:pt modelId="{AE0BCE1F-E01B-BC4A-866E-C43184467FD6}" type="pres">
      <dgm:prSet presAssocID="{15C65BBA-2E6A-4932-80E9-37E5CF46347F}" presName="linNode" presStyleCnt="0"/>
      <dgm:spPr/>
    </dgm:pt>
    <dgm:pt modelId="{9680B82B-B50C-D746-A621-E7EEA0FBEA46}" type="pres">
      <dgm:prSet presAssocID="{15C65BBA-2E6A-4932-80E9-37E5CF46347F}" presName="parentText" presStyleLbl="node1" presStyleIdx="0" presStyleCnt="3">
        <dgm:presLayoutVars>
          <dgm:chMax val="1"/>
          <dgm:bulletEnabled val="1"/>
        </dgm:presLayoutVars>
      </dgm:prSet>
      <dgm:spPr/>
    </dgm:pt>
    <dgm:pt modelId="{DE58BB2B-FF38-AF4E-81D6-377C7EFBDBA2}" type="pres">
      <dgm:prSet presAssocID="{15C65BBA-2E6A-4932-80E9-37E5CF46347F}" presName="descendantText" presStyleLbl="alignAccFollowNode1" presStyleIdx="0" presStyleCnt="3">
        <dgm:presLayoutVars>
          <dgm:bulletEnabled val="1"/>
        </dgm:presLayoutVars>
      </dgm:prSet>
      <dgm:spPr/>
    </dgm:pt>
    <dgm:pt modelId="{1B892DC2-E3E1-504C-906D-7E5540E22824}" type="pres">
      <dgm:prSet presAssocID="{568E07AB-8FDB-4006-8DE4-98D37FB9ADFE}" presName="sp" presStyleCnt="0"/>
      <dgm:spPr/>
    </dgm:pt>
    <dgm:pt modelId="{851C7DF2-3028-BA47-A883-64C0182A8491}" type="pres">
      <dgm:prSet presAssocID="{F96EDDEA-8A09-4BE1-9CDE-3B13B6E5BEDD}" presName="linNode" presStyleCnt="0"/>
      <dgm:spPr/>
    </dgm:pt>
    <dgm:pt modelId="{ABE38248-EB95-D74E-AD15-F31F265A2E58}" type="pres">
      <dgm:prSet presAssocID="{F96EDDEA-8A09-4BE1-9CDE-3B13B6E5BEDD}" presName="parentText" presStyleLbl="node1" presStyleIdx="1" presStyleCnt="3">
        <dgm:presLayoutVars>
          <dgm:chMax val="1"/>
          <dgm:bulletEnabled val="1"/>
        </dgm:presLayoutVars>
      </dgm:prSet>
      <dgm:spPr/>
    </dgm:pt>
    <dgm:pt modelId="{E9FB99F6-5069-434B-B114-056983B0439E}" type="pres">
      <dgm:prSet presAssocID="{F96EDDEA-8A09-4BE1-9CDE-3B13B6E5BEDD}" presName="descendantText" presStyleLbl="alignAccFollowNode1" presStyleIdx="1" presStyleCnt="3">
        <dgm:presLayoutVars>
          <dgm:bulletEnabled val="1"/>
        </dgm:presLayoutVars>
      </dgm:prSet>
      <dgm:spPr/>
    </dgm:pt>
    <dgm:pt modelId="{21C7B0EE-CDA7-A648-9D06-8479A37F90AF}" type="pres">
      <dgm:prSet presAssocID="{54648212-D8D3-46AB-A458-DDC772419920}" presName="sp" presStyleCnt="0"/>
      <dgm:spPr/>
    </dgm:pt>
    <dgm:pt modelId="{32658F34-9E42-804A-B0A2-A305CF670DFE}" type="pres">
      <dgm:prSet presAssocID="{74C9DB07-2A1D-400C-80D7-1BFA93BC74FE}" presName="linNode" presStyleCnt="0"/>
      <dgm:spPr/>
    </dgm:pt>
    <dgm:pt modelId="{CF3E1E81-505F-7D43-A795-C10FF02ABF0E}" type="pres">
      <dgm:prSet presAssocID="{74C9DB07-2A1D-400C-80D7-1BFA93BC74FE}" presName="parentText" presStyleLbl="node1" presStyleIdx="2" presStyleCnt="3">
        <dgm:presLayoutVars>
          <dgm:chMax val="1"/>
          <dgm:bulletEnabled val="1"/>
        </dgm:presLayoutVars>
      </dgm:prSet>
      <dgm:spPr/>
    </dgm:pt>
    <dgm:pt modelId="{934621EF-37E4-3C4E-861B-6C5D1BF24663}" type="pres">
      <dgm:prSet presAssocID="{74C9DB07-2A1D-400C-80D7-1BFA93BC74FE}" presName="descendantText" presStyleLbl="alignAccFollowNode1" presStyleIdx="2" presStyleCnt="3">
        <dgm:presLayoutVars>
          <dgm:bulletEnabled val="1"/>
        </dgm:presLayoutVars>
      </dgm:prSet>
      <dgm:spPr/>
    </dgm:pt>
  </dgm:ptLst>
  <dgm:cxnLst>
    <dgm:cxn modelId="{EE989500-E3EA-AC41-BB3C-DE18E6FF642F}" type="presOf" srcId="{F96EDDEA-8A09-4BE1-9CDE-3B13B6E5BEDD}" destId="{ABE38248-EB95-D74E-AD15-F31F265A2E58}" srcOrd="0" destOrd="0" presId="urn:microsoft.com/office/officeart/2005/8/layout/vList5"/>
    <dgm:cxn modelId="{95826003-CB66-4920-A84B-0F26B232B0D8}" srcId="{F96EDDEA-8A09-4BE1-9CDE-3B13B6E5BEDD}" destId="{5D5D5CD3-6199-4783-94CD-FD02A3D34E20}" srcOrd="0" destOrd="0" parTransId="{C2237491-52A7-4407-96D8-B2F4843F45D6}" sibTransId="{E18AF0F5-282D-4F97-B04C-D88D98DA3CF2}"/>
    <dgm:cxn modelId="{4E90CE37-C3C0-D543-B1B3-D754A02154B3}" type="presOf" srcId="{47ED98C5-0CC4-4BDF-99CA-E70AB77D7BB9}" destId="{934621EF-37E4-3C4E-861B-6C5D1BF24663}" srcOrd="0" destOrd="1" presId="urn:microsoft.com/office/officeart/2005/8/layout/vList5"/>
    <dgm:cxn modelId="{010BCD38-A7F2-4F68-8865-6AA8798D7428}" srcId="{74C9DB07-2A1D-400C-80D7-1BFA93BC74FE}" destId="{47ED98C5-0CC4-4BDF-99CA-E70AB77D7BB9}" srcOrd="1" destOrd="0" parTransId="{C60F3A8B-7433-491D-B462-B1163FA88095}" sibTransId="{AB283696-6AB6-486C-9DDE-C951A1E45490}"/>
    <dgm:cxn modelId="{F58DFB3D-D577-374A-9C4F-6F38A7769018}" type="presOf" srcId="{29E103EE-8B28-4A7B-A3E6-B94825420577}" destId="{934621EF-37E4-3C4E-861B-6C5D1BF24663}" srcOrd="0" destOrd="0" presId="urn:microsoft.com/office/officeart/2005/8/layout/vList5"/>
    <dgm:cxn modelId="{530A0762-4C37-4B73-8279-BF236B6155A8}" srcId="{D311BA02-181E-47E2-86B9-E33D9B999BD1}" destId="{74C9DB07-2A1D-400C-80D7-1BFA93BC74FE}" srcOrd="2" destOrd="0" parTransId="{952529EE-87D1-4049-B0BE-DEEBFAEEC612}" sibTransId="{8476FE5D-D3F1-4A0B-88C2-809DEE10369C}"/>
    <dgm:cxn modelId="{680D7AAF-48CD-4648-8059-69EC10C90CE0}" type="presOf" srcId="{D311BA02-181E-47E2-86B9-E33D9B999BD1}" destId="{9451F73F-DAC9-A842-8B28-625996CB88F3}" srcOrd="0" destOrd="0" presId="urn:microsoft.com/office/officeart/2005/8/layout/vList5"/>
    <dgm:cxn modelId="{DC0DA7B2-7997-465F-8C28-A28B796BCC69}" srcId="{D311BA02-181E-47E2-86B9-E33D9B999BD1}" destId="{F96EDDEA-8A09-4BE1-9CDE-3B13B6E5BEDD}" srcOrd="1" destOrd="0" parTransId="{BB4733B8-F451-4A98-A842-F8386BCBD54C}" sibTransId="{54648212-D8D3-46AB-A458-DDC772419920}"/>
    <dgm:cxn modelId="{C6505DCD-8A2B-4CA0-82E9-06D9CDEA6359}" srcId="{15C65BBA-2E6A-4932-80E9-37E5CF46347F}" destId="{CE233EFD-ADA2-4A52-A875-D86E016666B7}" srcOrd="0" destOrd="0" parTransId="{0BBC3E67-5D8B-4324-B9FF-2BA601B4EEA0}" sibTransId="{8DDE7DEC-928D-4133-9916-52D2D32BAFF0}"/>
    <dgm:cxn modelId="{19A652D1-1F1F-154D-B567-65446D25AE50}" type="presOf" srcId="{15C65BBA-2E6A-4932-80E9-37E5CF46347F}" destId="{9680B82B-B50C-D746-A621-E7EEA0FBEA46}" srcOrd="0" destOrd="0" presId="urn:microsoft.com/office/officeart/2005/8/layout/vList5"/>
    <dgm:cxn modelId="{7986D1EB-349B-3E4E-8EE5-5A338BEC73AD}" type="presOf" srcId="{74C9DB07-2A1D-400C-80D7-1BFA93BC74FE}" destId="{CF3E1E81-505F-7D43-A795-C10FF02ABF0E}" srcOrd="0" destOrd="0" presId="urn:microsoft.com/office/officeart/2005/8/layout/vList5"/>
    <dgm:cxn modelId="{67A2E2F3-7719-AE42-B3AD-73455EADEF6B}" type="presOf" srcId="{CE233EFD-ADA2-4A52-A875-D86E016666B7}" destId="{DE58BB2B-FF38-AF4E-81D6-377C7EFBDBA2}" srcOrd="0" destOrd="0" presId="urn:microsoft.com/office/officeart/2005/8/layout/vList5"/>
    <dgm:cxn modelId="{E70A4DF7-5E70-014B-9B84-4B1CF7881E42}" type="presOf" srcId="{5D5D5CD3-6199-4783-94CD-FD02A3D34E20}" destId="{E9FB99F6-5069-434B-B114-056983B0439E}" srcOrd="0" destOrd="0" presId="urn:microsoft.com/office/officeart/2005/8/layout/vList5"/>
    <dgm:cxn modelId="{9EC910F8-D4FB-4429-8F03-E996D47815D0}" srcId="{D311BA02-181E-47E2-86B9-E33D9B999BD1}" destId="{15C65BBA-2E6A-4932-80E9-37E5CF46347F}" srcOrd="0" destOrd="0" parTransId="{00A54239-FE01-4877-8337-1DF049132CF9}" sibTransId="{568E07AB-8FDB-4006-8DE4-98D37FB9ADFE}"/>
    <dgm:cxn modelId="{308B1CF9-F003-46BB-84F4-A92C4606853C}" srcId="{74C9DB07-2A1D-400C-80D7-1BFA93BC74FE}" destId="{29E103EE-8B28-4A7B-A3E6-B94825420577}" srcOrd="0" destOrd="0" parTransId="{AF447A79-361E-4C2B-B606-B0B9F08012F2}" sibTransId="{C5A78CC7-93D3-48A1-8651-EF02BAFBC925}"/>
    <dgm:cxn modelId="{0F23AB12-6E2C-324F-A4C3-F500EDDFD05E}" type="presParOf" srcId="{9451F73F-DAC9-A842-8B28-625996CB88F3}" destId="{AE0BCE1F-E01B-BC4A-866E-C43184467FD6}" srcOrd="0" destOrd="0" presId="urn:microsoft.com/office/officeart/2005/8/layout/vList5"/>
    <dgm:cxn modelId="{FF3F740D-7AB9-DF4D-8A61-1007A3DA1CD1}" type="presParOf" srcId="{AE0BCE1F-E01B-BC4A-866E-C43184467FD6}" destId="{9680B82B-B50C-D746-A621-E7EEA0FBEA46}" srcOrd="0" destOrd="0" presId="urn:microsoft.com/office/officeart/2005/8/layout/vList5"/>
    <dgm:cxn modelId="{F0B6F780-1863-A948-A8D2-0DD0E4A9E4F4}" type="presParOf" srcId="{AE0BCE1F-E01B-BC4A-866E-C43184467FD6}" destId="{DE58BB2B-FF38-AF4E-81D6-377C7EFBDBA2}" srcOrd="1" destOrd="0" presId="urn:microsoft.com/office/officeart/2005/8/layout/vList5"/>
    <dgm:cxn modelId="{C92DA81B-C149-3344-8A26-5DA8ADAA48DD}" type="presParOf" srcId="{9451F73F-DAC9-A842-8B28-625996CB88F3}" destId="{1B892DC2-E3E1-504C-906D-7E5540E22824}" srcOrd="1" destOrd="0" presId="urn:microsoft.com/office/officeart/2005/8/layout/vList5"/>
    <dgm:cxn modelId="{D8FFBA08-09F6-BB44-9B05-06D66407663A}" type="presParOf" srcId="{9451F73F-DAC9-A842-8B28-625996CB88F3}" destId="{851C7DF2-3028-BA47-A883-64C0182A8491}" srcOrd="2" destOrd="0" presId="urn:microsoft.com/office/officeart/2005/8/layout/vList5"/>
    <dgm:cxn modelId="{9AA12A00-AE08-2A49-926F-D2ABEE5E985F}" type="presParOf" srcId="{851C7DF2-3028-BA47-A883-64C0182A8491}" destId="{ABE38248-EB95-D74E-AD15-F31F265A2E58}" srcOrd="0" destOrd="0" presId="urn:microsoft.com/office/officeart/2005/8/layout/vList5"/>
    <dgm:cxn modelId="{59277D26-B279-3B45-BDF4-79FADC77AB52}" type="presParOf" srcId="{851C7DF2-3028-BA47-A883-64C0182A8491}" destId="{E9FB99F6-5069-434B-B114-056983B0439E}" srcOrd="1" destOrd="0" presId="urn:microsoft.com/office/officeart/2005/8/layout/vList5"/>
    <dgm:cxn modelId="{DC7CB5BF-F3B1-DB45-90BC-7C526A2BB9E5}" type="presParOf" srcId="{9451F73F-DAC9-A842-8B28-625996CB88F3}" destId="{21C7B0EE-CDA7-A648-9D06-8479A37F90AF}" srcOrd="3" destOrd="0" presId="urn:microsoft.com/office/officeart/2005/8/layout/vList5"/>
    <dgm:cxn modelId="{F42298F7-32C2-0F4D-B075-A6B6C2D59615}" type="presParOf" srcId="{9451F73F-DAC9-A842-8B28-625996CB88F3}" destId="{32658F34-9E42-804A-B0A2-A305CF670DFE}" srcOrd="4" destOrd="0" presId="urn:microsoft.com/office/officeart/2005/8/layout/vList5"/>
    <dgm:cxn modelId="{6A1F3F92-B1C2-4D48-A5D9-B3F8DA6DBACF}" type="presParOf" srcId="{32658F34-9E42-804A-B0A2-A305CF670DFE}" destId="{CF3E1E81-505F-7D43-A795-C10FF02ABF0E}" srcOrd="0" destOrd="0" presId="urn:microsoft.com/office/officeart/2005/8/layout/vList5"/>
    <dgm:cxn modelId="{2BAA81DB-AF80-574A-AA58-242995BF863D}" type="presParOf" srcId="{32658F34-9E42-804A-B0A2-A305CF670DFE}" destId="{934621EF-37E4-3C4E-861B-6C5D1BF2466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3872A-40B3-4CDC-BF78-CE9CF6F5AA95}">
      <dsp:nvSpPr>
        <dsp:cNvPr id="0" name=""/>
        <dsp:cNvSpPr/>
      </dsp:nvSpPr>
      <dsp:spPr>
        <a:xfrm>
          <a:off x="414897" y="1547075"/>
          <a:ext cx="671572" cy="671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50CDC-CA05-471A-8DB5-C4149F0D46ED}">
      <dsp:nvSpPr>
        <dsp:cNvPr id="0" name=""/>
        <dsp:cNvSpPr/>
      </dsp:nvSpPr>
      <dsp:spPr>
        <a:xfrm>
          <a:off x="4492"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Identify the central concept</a:t>
          </a:r>
          <a:endParaRPr lang="en-US" sz="1800" kern="1200" dirty="0"/>
        </a:p>
      </dsp:txBody>
      <dsp:txXfrm>
        <a:off x="4492" y="2497116"/>
        <a:ext cx="1492382" cy="596953"/>
      </dsp:txXfrm>
    </dsp:sp>
    <dsp:sp modelId="{3E85595F-07C3-49BD-8523-EE10C127E29E}">
      <dsp:nvSpPr>
        <dsp:cNvPr id="0" name=""/>
        <dsp:cNvSpPr/>
      </dsp:nvSpPr>
      <dsp:spPr>
        <a:xfrm>
          <a:off x="2168447" y="1547075"/>
          <a:ext cx="671572" cy="671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8CD42A-EF9C-4757-A715-496CDD31E3B3}">
      <dsp:nvSpPr>
        <dsp:cNvPr id="0" name=""/>
        <dsp:cNvSpPr/>
      </dsp:nvSpPr>
      <dsp:spPr>
        <a:xfrm>
          <a:off x="175804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Brainstorm related ideas</a:t>
          </a:r>
          <a:endParaRPr lang="en-US" sz="1800" kern="1200" dirty="0"/>
        </a:p>
      </dsp:txBody>
      <dsp:txXfrm>
        <a:off x="1758041" y="2497116"/>
        <a:ext cx="1492382" cy="596953"/>
      </dsp:txXfrm>
    </dsp:sp>
    <dsp:sp modelId="{D9D6D88F-2470-480C-968A-BF0006288332}">
      <dsp:nvSpPr>
        <dsp:cNvPr id="0" name=""/>
        <dsp:cNvSpPr/>
      </dsp:nvSpPr>
      <dsp:spPr>
        <a:xfrm>
          <a:off x="3921997" y="1547075"/>
          <a:ext cx="671572" cy="6715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552E66-896F-4669-A681-D048C7E06F13}">
      <dsp:nvSpPr>
        <dsp:cNvPr id="0" name=""/>
        <dsp:cNvSpPr/>
      </dsp:nvSpPr>
      <dsp:spPr>
        <a:xfrm>
          <a:off x="351159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Organize the ideas</a:t>
          </a:r>
          <a:endParaRPr lang="en-US" sz="1800" kern="1200" dirty="0"/>
        </a:p>
      </dsp:txBody>
      <dsp:txXfrm>
        <a:off x="3511591" y="2497116"/>
        <a:ext cx="1492382" cy="596953"/>
      </dsp:txXfrm>
    </dsp:sp>
    <dsp:sp modelId="{479ABAF6-EF7C-40E1-A2F9-18DF7FDD9723}">
      <dsp:nvSpPr>
        <dsp:cNvPr id="0" name=""/>
        <dsp:cNvSpPr/>
      </dsp:nvSpPr>
      <dsp:spPr>
        <a:xfrm>
          <a:off x="5675546" y="1547075"/>
          <a:ext cx="671572" cy="6715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073B16-4D7D-4503-B9BA-01171DA6675F}">
      <dsp:nvSpPr>
        <dsp:cNvPr id="0" name=""/>
        <dsp:cNvSpPr/>
      </dsp:nvSpPr>
      <dsp:spPr>
        <a:xfrm>
          <a:off x="526514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Identify relationships</a:t>
          </a:r>
          <a:endParaRPr lang="en-US" sz="1800" kern="1200" dirty="0"/>
        </a:p>
      </dsp:txBody>
      <dsp:txXfrm>
        <a:off x="5265141" y="2497116"/>
        <a:ext cx="1492382" cy="596953"/>
      </dsp:txXfrm>
    </dsp:sp>
    <dsp:sp modelId="{179585DF-512D-4150-BB95-8262DFEA2325}">
      <dsp:nvSpPr>
        <dsp:cNvPr id="0" name=""/>
        <dsp:cNvSpPr/>
      </dsp:nvSpPr>
      <dsp:spPr>
        <a:xfrm>
          <a:off x="7429096" y="1547075"/>
          <a:ext cx="671572" cy="6715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2743F-B133-437D-848F-6D1E0BF4E487}">
      <dsp:nvSpPr>
        <dsp:cNvPr id="0" name=""/>
        <dsp:cNvSpPr/>
      </dsp:nvSpPr>
      <dsp:spPr>
        <a:xfrm>
          <a:off x="701869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Add cross-links</a:t>
          </a:r>
        </a:p>
        <a:p>
          <a:pPr marL="0" lvl="0" indent="0" algn="ctr" defTabSz="800100">
            <a:lnSpc>
              <a:spcPct val="100000"/>
            </a:lnSpc>
            <a:spcBef>
              <a:spcPct val="0"/>
            </a:spcBef>
            <a:spcAft>
              <a:spcPct val="35000"/>
            </a:spcAft>
            <a:buNone/>
          </a:pPr>
          <a:endParaRPr lang="en-US" sz="1800" kern="1200" dirty="0"/>
        </a:p>
      </dsp:txBody>
      <dsp:txXfrm>
        <a:off x="7018691" y="2497116"/>
        <a:ext cx="1492382" cy="596953"/>
      </dsp:txXfrm>
    </dsp:sp>
    <dsp:sp modelId="{C5C0E212-CA70-4FD6-A3C4-FD2B8B1C698E}">
      <dsp:nvSpPr>
        <dsp:cNvPr id="0" name=""/>
        <dsp:cNvSpPr/>
      </dsp:nvSpPr>
      <dsp:spPr>
        <a:xfrm>
          <a:off x="9182646" y="1547075"/>
          <a:ext cx="671572" cy="6715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B10D3E-E6C6-4FE0-9019-581BE6D670D9}">
      <dsp:nvSpPr>
        <dsp:cNvPr id="0" name=""/>
        <dsp:cNvSpPr/>
      </dsp:nvSpPr>
      <dsp:spPr>
        <a:xfrm>
          <a:off x="877224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Revise and refine</a:t>
          </a:r>
          <a:endParaRPr lang="en-US" sz="1800" kern="1200" dirty="0"/>
        </a:p>
      </dsp:txBody>
      <dsp:txXfrm>
        <a:off x="8772241" y="2497116"/>
        <a:ext cx="1492382" cy="596953"/>
      </dsp:txXfrm>
    </dsp:sp>
    <dsp:sp modelId="{3352582C-AB79-455F-B63B-BD4B8752E595}">
      <dsp:nvSpPr>
        <dsp:cNvPr id="0" name=""/>
        <dsp:cNvSpPr/>
      </dsp:nvSpPr>
      <dsp:spPr>
        <a:xfrm>
          <a:off x="10936196" y="1547075"/>
          <a:ext cx="671572" cy="6715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6590D-42EE-4C81-A0E4-818304507F64}">
      <dsp:nvSpPr>
        <dsp:cNvPr id="0" name=""/>
        <dsp:cNvSpPr/>
      </dsp:nvSpPr>
      <dsp:spPr>
        <a:xfrm>
          <a:off x="10525791" y="2497116"/>
          <a:ext cx="1492382" cy="596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IN" sz="1800" b="1" i="0" kern="1200" dirty="0"/>
            <a:t>Use the map</a:t>
          </a:r>
          <a:endParaRPr lang="en-US" sz="1800" kern="1200" dirty="0"/>
        </a:p>
      </dsp:txBody>
      <dsp:txXfrm>
        <a:off x="10525791" y="2497116"/>
        <a:ext cx="1492382" cy="5969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DA0A7A-8872-DA48-A538-845C2D519BD2}">
      <dsp:nvSpPr>
        <dsp:cNvPr id="0" name=""/>
        <dsp:cNvSpPr/>
      </dsp:nvSpPr>
      <dsp:spPr>
        <a:xfrm>
          <a:off x="0" y="2281331"/>
          <a:ext cx="11101387" cy="149680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IN" sz="2000" kern="1200" dirty="0"/>
            <a:t>Avoid saying the same thing twice.</a:t>
          </a:r>
          <a:endParaRPr lang="en-US" sz="2000" kern="1200" dirty="0"/>
        </a:p>
      </dsp:txBody>
      <dsp:txXfrm>
        <a:off x="0" y="2281331"/>
        <a:ext cx="11101387" cy="808272"/>
      </dsp:txXfrm>
    </dsp:sp>
    <dsp:sp modelId="{C2DAEB87-70AC-AD4D-AA03-40E9D02E98E7}">
      <dsp:nvSpPr>
        <dsp:cNvPr id="0" name=""/>
        <dsp:cNvSpPr/>
      </dsp:nvSpPr>
      <dsp:spPr>
        <a:xfrm>
          <a:off x="6451"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12 midnight</a:t>
          </a:r>
          <a:endParaRPr lang="en-US" sz="1400" kern="1200"/>
        </a:p>
      </dsp:txBody>
      <dsp:txXfrm>
        <a:off x="6451" y="3059668"/>
        <a:ext cx="897109" cy="688528"/>
      </dsp:txXfrm>
    </dsp:sp>
    <dsp:sp modelId="{DEB4E126-40BC-E547-8F94-6F2F2EAE8E7F}">
      <dsp:nvSpPr>
        <dsp:cNvPr id="0" name=""/>
        <dsp:cNvSpPr/>
      </dsp:nvSpPr>
      <dsp:spPr>
        <a:xfrm>
          <a:off x="903560"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3 am in the morning</a:t>
          </a:r>
          <a:endParaRPr lang="en-US" sz="1400" kern="1200"/>
        </a:p>
      </dsp:txBody>
      <dsp:txXfrm>
        <a:off x="903560" y="3059668"/>
        <a:ext cx="897109" cy="688528"/>
      </dsp:txXfrm>
    </dsp:sp>
    <dsp:sp modelId="{BC4BEC8B-6F80-8C41-9960-74EF9AC6FCA0}">
      <dsp:nvSpPr>
        <dsp:cNvPr id="0" name=""/>
        <dsp:cNvSpPr/>
      </dsp:nvSpPr>
      <dsp:spPr>
        <a:xfrm>
          <a:off x="1800669"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End result</a:t>
          </a:r>
          <a:endParaRPr lang="en-US" sz="1400" kern="1200"/>
        </a:p>
      </dsp:txBody>
      <dsp:txXfrm>
        <a:off x="1800669" y="3059668"/>
        <a:ext cx="897109" cy="688528"/>
      </dsp:txXfrm>
    </dsp:sp>
    <dsp:sp modelId="{1312B245-70BA-C14C-8E88-5BB57F4EC4D5}">
      <dsp:nvSpPr>
        <dsp:cNvPr id="0" name=""/>
        <dsp:cNvSpPr/>
      </dsp:nvSpPr>
      <dsp:spPr>
        <a:xfrm>
          <a:off x="2697778"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Enclosed herewith</a:t>
          </a:r>
          <a:endParaRPr lang="en-US" sz="1400" kern="1200"/>
        </a:p>
      </dsp:txBody>
      <dsp:txXfrm>
        <a:off x="2697778" y="3059668"/>
        <a:ext cx="897109" cy="688528"/>
      </dsp:txXfrm>
    </dsp:sp>
    <dsp:sp modelId="{0E38A0D5-E4E3-3741-9748-7F1A9009BBED}">
      <dsp:nvSpPr>
        <dsp:cNvPr id="0" name=""/>
        <dsp:cNvSpPr/>
      </dsp:nvSpPr>
      <dsp:spPr>
        <a:xfrm>
          <a:off x="3594888"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Free gift</a:t>
          </a:r>
          <a:endParaRPr lang="en-US" sz="1400" kern="1200"/>
        </a:p>
      </dsp:txBody>
      <dsp:txXfrm>
        <a:off x="3594888" y="3059668"/>
        <a:ext cx="897109" cy="688528"/>
      </dsp:txXfrm>
    </dsp:sp>
    <dsp:sp modelId="{DF109B97-4DC8-2849-A6FD-A2120B5F1720}">
      <dsp:nvSpPr>
        <dsp:cNvPr id="0" name=""/>
        <dsp:cNvSpPr/>
      </dsp:nvSpPr>
      <dsp:spPr>
        <a:xfrm>
          <a:off x="4491997" y="3059668"/>
          <a:ext cx="1312668"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dirty="0"/>
            <a:t>New innovation</a:t>
          </a:r>
          <a:endParaRPr lang="en-US" sz="1400" kern="1200" dirty="0"/>
        </a:p>
      </dsp:txBody>
      <dsp:txXfrm>
        <a:off x="4491997" y="3059668"/>
        <a:ext cx="1312668" cy="688528"/>
      </dsp:txXfrm>
    </dsp:sp>
    <dsp:sp modelId="{30F412DF-66B3-2C42-9CDD-8AFF0E27F195}">
      <dsp:nvSpPr>
        <dsp:cNvPr id="0" name=""/>
        <dsp:cNvSpPr/>
      </dsp:nvSpPr>
      <dsp:spPr>
        <a:xfrm>
          <a:off x="5804665"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dirty="0"/>
            <a:t>Personal opinion</a:t>
          </a:r>
          <a:endParaRPr lang="en-US" sz="1400" kern="1200" dirty="0"/>
        </a:p>
      </dsp:txBody>
      <dsp:txXfrm>
        <a:off x="5804665" y="3059668"/>
        <a:ext cx="897109" cy="688528"/>
      </dsp:txXfrm>
    </dsp:sp>
    <dsp:sp modelId="{7E23DB5C-ADD5-6841-9B7B-2BCEC8B7A178}">
      <dsp:nvSpPr>
        <dsp:cNvPr id="0" name=""/>
        <dsp:cNvSpPr/>
      </dsp:nvSpPr>
      <dsp:spPr>
        <a:xfrm>
          <a:off x="6701774"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Refer back</a:t>
          </a:r>
          <a:endParaRPr lang="en-US" sz="1400" kern="1200"/>
        </a:p>
      </dsp:txBody>
      <dsp:txXfrm>
        <a:off x="6701774" y="3059668"/>
        <a:ext cx="897109" cy="688528"/>
      </dsp:txXfrm>
    </dsp:sp>
    <dsp:sp modelId="{006E17FE-4C7C-2F44-9759-EB252247EBDF}">
      <dsp:nvSpPr>
        <dsp:cNvPr id="0" name=""/>
        <dsp:cNvSpPr/>
      </dsp:nvSpPr>
      <dsp:spPr>
        <a:xfrm>
          <a:off x="7598884"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Repeat again </a:t>
          </a:r>
          <a:endParaRPr lang="en-US" sz="1400" kern="1200"/>
        </a:p>
      </dsp:txBody>
      <dsp:txXfrm>
        <a:off x="7598884" y="3059668"/>
        <a:ext cx="897109" cy="688528"/>
      </dsp:txXfrm>
    </dsp:sp>
    <dsp:sp modelId="{2FB67239-6CD9-1640-8951-22FB50539D83}">
      <dsp:nvSpPr>
        <dsp:cNvPr id="0" name=""/>
        <dsp:cNvSpPr/>
      </dsp:nvSpPr>
      <dsp:spPr>
        <a:xfrm>
          <a:off x="8495993" y="3059668"/>
          <a:ext cx="1701834"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dirty="0"/>
            <a:t>Surrounding circumstances</a:t>
          </a:r>
          <a:endParaRPr lang="en-US" sz="1400" kern="1200" dirty="0"/>
        </a:p>
      </dsp:txBody>
      <dsp:txXfrm>
        <a:off x="8495993" y="3059668"/>
        <a:ext cx="1701834" cy="688528"/>
      </dsp:txXfrm>
    </dsp:sp>
    <dsp:sp modelId="{6170BA8B-67A6-1040-BF4A-1F4C5A062304}">
      <dsp:nvSpPr>
        <dsp:cNvPr id="0" name=""/>
        <dsp:cNvSpPr/>
      </dsp:nvSpPr>
      <dsp:spPr>
        <a:xfrm>
          <a:off x="10197827" y="3059668"/>
          <a:ext cx="897109" cy="688528"/>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IN" sz="1400" kern="1200"/>
            <a:t>ATM machine</a:t>
          </a:r>
          <a:endParaRPr lang="en-US" sz="1400" kern="1200"/>
        </a:p>
      </dsp:txBody>
      <dsp:txXfrm>
        <a:off x="10197827" y="3059668"/>
        <a:ext cx="897109" cy="688528"/>
      </dsp:txXfrm>
    </dsp:sp>
    <dsp:sp modelId="{283722F6-3F7F-CD47-B7D7-12182B75436E}">
      <dsp:nvSpPr>
        <dsp:cNvPr id="0" name=""/>
        <dsp:cNvSpPr/>
      </dsp:nvSpPr>
      <dsp:spPr>
        <a:xfrm rot="10800000">
          <a:off x="0" y="1704"/>
          <a:ext cx="11101387" cy="2302079"/>
        </a:xfrm>
        <a:prstGeom prst="upArrowCallou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IN" sz="3200" b="1" kern="1200" dirty="0"/>
            <a:t>Redundancy</a:t>
          </a:r>
          <a:r>
            <a:rPr lang="en-IN" sz="3200" kern="1200" dirty="0"/>
            <a:t> means superfluity or using words unnecessarily or using words for a second time.</a:t>
          </a:r>
          <a:endParaRPr lang="en-US" sz="3200" kern="1200" dirty="0"/>
        </a:p>
      </dsp:txBody>
      <dsp:txXfrm rot="10800000">
        <a:off x="0" y="1704"/>
        <a:ext cx="11101387" cy="14958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0E118-3BED-3B45-A993-7D3956639F6F}">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"Thing" - "That thing over there" does not specify what "thing" is being referred to.</a:t>
          </a:r>
          <a:endParaRPr lang="en-US" sz="1400" kern="1200"/>
        </a:p>
      </dsp:txBody>
      <dsp:txXfrm>
        <a:off x="582645" y="1178"/>
        <a:ext cx="2174490" cy="1304694"/>
      </dsp:txXfrm>
    </dsp:sp>
    <dsp:sp modelId="{5C21908F-3E58-1A4C-BD30-4B72732739EA}">
      <dsp:nvSpPr>
        <dsp:cNvPr id="0" name=""/>
        <dsp:cNvSpPr/>
      </dsp:nvSpPr>
      <dsp:spPr>
        <a:xfrm>
          <a:off x="2974584" y="1178"/>
          <a:ext cx="2174490" cy="1304694"/>
        </a:xfrm>
        <a:prstGeom prst="rect">
          <a:avLst/>
        </a:prstGeom>
        <a:solidFill>
          <a:schemeClr val="accent2">
            <a:hueOff val="-161707"/>
            <a:satOff val="-9325"/>
            <a:lumOff val="9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"Stuff" - "Put your stuff away" does not specify what specific items are being referred to.</a:t>
          </a:r>
          <a:endParaRPr lang="en-US" sz="1400" kern="1200"/>
        </a:p>
      </dsp:txBody>
      <dsp:txXfrm>
        <a:off x="2974584" y="1178"/>
        <a:ext cx="2174490" cy="1304694"/>
      </dsp:txXfrm>
    </dsp:sp>
    <dsp:sp modelId="{A4CA44A3-E62C-9F48-9C27-107B94C8EE91}">
      <dsp:nvSpPr>
        <dsp:cNvPr id="0" name=""/>
        <dsp:cNvSpPr/>
      </dsp:nvSpPr>
      <dsp:spPr>
        <a:xfrm>
          <a:off x="5366524" y="1178"/>
          <a:ext cx="2174490" cy="1304694"/>
        </a:xfrm>
        <a:prstGeom prst="rect">
          <a:avLst/>
        </a:prstGeom>
        <a:solidFill>
          <a:schemeClr val="accent2">
            <a:hueOff val="-323414"/>
            <a:satOff val="-18651"/>
            <a:lumOff val="19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"Good" - "This is a good product" does not specify what makes the product good or what specific qualities it possesses.</a:t>
          </a:r>
          <a:endParaRPr lang="en-US" sz="1400" kern="1200"/>
        </a:p>
      </dsp:txBody>
      <dsp:txXfrm>
        <a:off x="5366524" y="1178"/>
        <a:ext cx="2174490" cy="1304694"/>
      </dsp:txXfrm>
    </dsp:sp>
    <dsp:sp modelId="{C9D7B0F3-7F94-EB4D-930B-55E0BD2A6DF5}">
      <dsp:nvSpPr>
        <dsp:cNvPr id="0" name=""/>
        <dsp:cNvSpPr/>
      </dsp:nvSpPr>
      <dsp:spPr>
        <a:xfrm>
          <a:off x="7758464" y="1178"/>
          <a:ext cx="2174490" cy="1304694"/>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"Bad" - "This is a bad idea" does not specify what makes the idea bad or what specific problems it presents.</a:t>
          </a:r>
          <a:endParaRPr lang="en-US" sz="1400" kern="1200"/>
        </a:p>
      </dsp:txBody>
      <dsp:txXfrm>
        <a:off x="7758464" y="1178"/>
        <a:ext cx="2174490" cy="1304694"/>
      </dsp:txXfrm>
    </dsp:sp>
    <dsp:sp modelId="{317C58F5-A835-7C41-99C9-161A5F40605B}">
      <dsp:nvSpPr>
        <dsp:cNvPr id="0" name=""/>
        <dsp:cNvSpPr/>
      </dsp:nvSpPr>
      <dsp:spPr>
        <a:xfrm>
          <a:off x="582645" y="1523321"/>
          <a:ext cx="2174490" cy="1304694"/>
        </a:xfrm>
        <a:prstGeom prst="rect">
          <a:avLst/>
        </a:prstGeom>
        <a:solidFill>
          <a:schemeClr val="accent2">
            <a:hueOff val="-646828"/>
            <a:satOff val="-37301"/>
            <a:lumOff val="38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"Important" - "This is an important meeting" does not specify what makes the meeting important or what specific topics will be covered.</a:t>
          </a:r>
          <a:endParaRPr lang="en-US" sz="1400" kern="1200"/>
        </a:p>
      </dsp:txBody>
      <dsp:txXfrm>
        <a:off x="582645" y="1523321"/>
        <a:ext cx="2174490" cy="1304694"/>
      </dsp:txXfrm>
    </dsp:sp>
    <dsp:sp modelId="{6C131F18-843F-C946-BF09-FB76584B6E69}">
      <dsp:nvSpPr>
        <dsp:cNvPr id="0" name=""/>
        <dsp:cNvSpPr/>
      </dsp:nvSpPr>
      <dsp:spPr>
        <a:xfrm>
          <a:off x="2974584" y="1523321"/>
          <a:ext cx="2174490" cy="1304694"/>
        </a:xfrm>
        <a:prstGeom prst="rect">
          <a:avLst/>
        </a:prstGeom>
        <a:solidFill>
          <a:schemeClr val="accent2">
            <a:hueOff val="-808535"/>
            <a:satOff val="-46627"/>
            <a:lumOff val="47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"Nice" - "That was a nice thing to do" does not specify what specifically was nice about the action.</a:t>
          </a:r>
          <a:endParaRPr lang="en-US" sz="1400" kern="1200"/>
        </a:p>
      </dsp:txBody>
      <dsp:txXfrm>
        <a:off x="2974584" y="1523321"/>
        <a:ext cx="2174490" cy="1304694"/>
      </dsp:txXfrm>
    </dsp:sp>
    <dsp:sp modelId="{6A3ABCC1-A22A-7D42-BBE7-CE1562F31C44}">
      <dsp:nvSpPr>
        <dsp:cNvPr id="0" name=""/>
        <dsp:cNvSpPr/>
      </dsp:nvSpPr>
      <dsp:spPr>
        <a:xfrm>
          <a:off x="5366524" y="1523321"/>
          <a:ext cx="2174490" cy="1304694"/>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"Interesting" - "That was an interesting lecture" does not specify what specifically was interesting about the lecture.</a:t>
          </a:r>
          <a:endParaRPr lang="en-US" sz="1400" kern="1200"/>
        </a:p>
      </dsp:txBody>
      <dsp:txXfrm>
        <a:off x="5366524" y="1523321"/>
        <a:ext cx="2174490" cy="1304694"/>
      </dsp:txXfrm>
    </dsp:sp>
    <dsp:sp modelId="{35C07FBA-EFDB-A84E-A1C0-75DE015F7586}">
      <dsp:nvSpPr>
        <dsp:cNvPr id="0" name=""/>
        <dsp:cNvSpPr/>
      </dsp:nvSpPr>
      <dsp:spPr>
        <a:xfrm>
          <a:off x="7758464" y="1523321"/>
          <a:ext cx="2174490" cy="1304694"/>
        </a:xfrm>
        <a:prstGeom prst="rect">
          <a:avLst/>
        </a:prstGeom>
        <a:solidFill>
          <a:schemeClr val="accent2">
            <a:hueOff val="-1131949"/>
            <a:satOff val="-65277"/>
            <a:lumOff val="67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"Big" - "This is a big project" does not specify how big the project is or in what way it is big.</a:t>
          </a:r>
          <a:endParaRPr lang="en-US" sz="1400" kern="1200"/>
        </a:p>
      </dsp:txBody>
      <dsp:txXfrm>
        <a:off x="7758464" y="1523321"/>
        <a:ext cx="2174490" cy="1304694"/>
      </dsp:txXfrm>
    </dsp:sp>
    <dsp:sp modelId="{4DA8C225-057B-034D-8057-480104534C4B}">
      <dsp:nvSpPr>
        <dsp:cNvPr id="0" name=""/>
        <dsp:cNvSpPr/>
      </dsp:nvSpPr>
      <dsp:spPr>
        <a:xfrm>
          <a:off x="2974584" y="3045465"/>
          <a:ext cx="2174490" cy="1304694"/>
        </a:xfrm>
        <a:prstGeom prst="rect">
          <a:avLst/>
        </a:prstGeom>
        <a:solidFill>
          <a:schemeClr val="accent2">
            <a:hueOff val="-1293656"/>
            <a:satOff val="-74603"/>
            <a:lumOff val="76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"Small" - "This is a small company" does not specify how small the company is or in what way it is small.</a:t>
          </a:r>
          <a:endParaRPr lang="en-US" sz="1400" kern="1200"/>
        </a:p>
      </dsp:txBody>
      <dsp:txXfrm>
        <a:off x="2974584" y="3045465"/>
        <a:ext cx="2174490" cy="1304694"/>
      </dsp:txXfrm>
    </dsp:sp>
    <dsp:sp modelId="{E053B1A4-D6D0-B54D-995D-AAE0B126E24E}">
      <dsp:nvSpPr>
        <dsp:cNvPr id="0" name=""/>
        <dsp:cNvSpPr/>
      </dsp:nvSpPr>
      <dsp:spPr>
        <a:xfrm>
          <a:off x="5366524" y="3045465"/>
          <a:ext cx="2174490" cy="1304694"/>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0" i="0" kern="1200"/>
            <a:t>"Seems" - "It seems like a good idea" does not provide certainty or clarity about the idea being discussed.</a:t>
          </a:r>
          <a:endParaRPr lang="en-US" sz="1400" kern="1200"/>
        </a:p>
      </dsp:txBody>
      <dsp:txXfrm>
        <a:off x="5366524" y="3045465"/>
        <a:ext cx="2174490" cy="1304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5EE5B-5139-4A4C-837D-1390AE038934}">
      <dsp:nvSpPr>
        <dsp:cNvPr id="0" name=""/>
        <dsp:cNvSpPr/>
      </dsp:nvSpPr>
      <dsp:spPr>
        <a:xfrm>
          <a:off x="0" y="171"/>
          <a:ext cx="10515600" cy="688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1. Define the project scope: </a:t>
          </a:r>
          <a:r>
            <a:rPr lang="en-IN" sz="1300" b="0" i="0" kern="1200" dirty="0"/>
            <a:t>Clearly define the project scope, which includes the objectives, requirements, and deliverables. This will help to identify the goals that align with the project scope.</a:t>
          </a:r>
          <a:endParaRPr lang="en-US" sz="1300" kern="1200" dirty="0"/>
        </a:p>
      </dsp:txBody>
      <dsp:txXfrm>
        <a:off x="33614" y="33785"/>
        <a:ext cx="10448372" cy="621360"/>
      </dsp:txXfrm>
    </dsp:sp>
    <dsp:sp modelId="{FEDFB31C-7F30-DA47-98E5-BBBD133A246C}">
      <dsp:nvSpPr>
        <dsp:cNvPr id="0" name=""/>
        <dsp:cNvSpPr/>
      </dsp:nvSpPr>
      <dsp:spPr>
        <a:xfrm>
          <a:off x="0" y="702457"/>
          <a:ext cx="10515600" cy="68858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2. Identify the project stakeholders: </a:t>
          </a:r>
          <a:r>
            <a:rPr lang="en-IN" sz="1300" b="0" i="0" kern="1200" dirty="0"/>
            <a:t>Identify the key stakeholders who are affected by the project or have a vested interest in the project's success. This will help to ensure that the project goals are aligned with the stakeholders' needs.</a:t>
          </a:r>
          <a:endParaRPr lang="en-US" sz="1300" kern="1200" dirty="0"/>
        </a:p>
      </dsp:txBody>
      <dsp:txXfrm>
        <a:off x="33614" y="736071"/>
        <a:ext cx="10448372" cy="621360"/>
      </dsp:txXfrm>
    </dsp:sp>
    <dsp:sp modelId="{78FE3C86-1D48-5240-9F89-337FEE74090E}">
      <dsp:nvSpPr>
        <dsp:cNvPr id="0" name=""/>
        <dsp:cNvSpPr/>
      </dsp:nvSpPr>
      <dsp:spPr>
        <a:xfrm>
          <a:off x="0" y="1404743"/>
          <a:ext cx="10515600" cy="68858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3. Identify the project's purpose: </a:t>
          </a:r>
          <a:r>
            <a:rPr lang="en-IN" sz="1300" b="0" i="0" kern="1200" dirty="0"/>
            <a:t>Identify the primary purpose of the project. The project's purpose should align with the organization's mission, values, and strategic objectives.</a:t>
          </a:r>
          <a:endParaRPr lang="en-US" sz="1300" kern="1200" dirty="0"/>
        </a:p>
      </dsp:txBody>
      <dsp:txXfrm>
        <a:off x="33614" y="1438357"/>
        <a:ext cx="10448372" cy="621360"/>
      </dsp:txXfrm>
    </dsp:sp>
    <dsp:sp modelId="{622634A8-3C2F-2E42-8FB2-F33598A3F720}">
      <dsp:nvSpPr>
        <dsp:cNvPr id="0" name=""/>
        <dsp:cNvSpPr/>
      </dsp:nvSpPr>
      <dsp:spPr>
        <a:xfrm>
          <a:off x="0" y="2107029"/>
          <a:ext cx="10515600" cy="68858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4. Conduct a SWOT analysis: </a:t>
          </a:r>
          <a:r>
            <a:rPr lang="en-IN" sz="1300" b="0" i="0" kern="1200" dirty="0"/>
            <a:t>Conduct a SWOT analysis to identify the project's strengths, weaknesses, opportunities, and threats. This analysis will help to identify the goals that will maximize the project's strengths and opportunities while minimizing its weaknesses and threats.</a:t>
          </a:r>
          <a:endParaRPr lang="en-US" sz="1300" kern="1200" dirty="0"/>
        </a:p>
      </dsp:txBody>
      <dsp:txXfrm>
        <a:off x="33614" y="2140643"/>
        <a:ext cx="10448372" cy="621360"/>
      </dsp:txXfrm>
    </dsp:sp>
    <dsp:sp modelId="{CF6322E0-889C-5B4A-97E1-D1F20C7DC42E}">
      <dsp:nvSpPr>
        <dsp:cNvPr id="0" name=""/>
        <dsp:cNvSpPr/>
      </dsp:nvSpPr>
      <dsp:spPr>
        <a:xfrm>
          <a:off x="0" y="2809314"/>
          <a:ext cx="10515600" cy="688588"/>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5. Identify the desired outcomes: </a:t>
          </a:r>
          <a:r>
            <a:rPr lang="en-IN" sz="1300" b="0" i="0" kern="1200" dirty="0"/>
            <a:t>Identify the desired outcomes of the project. These outcomes should be specific, measurable, achievable, relevant, and time-bound (SMART) goals. Examples of SMART goals include reducing costs by a certain percentage, improving customer satisfaction ratings, or increasing revenue by a specific amount.</a:t>
          </a:r>
          <a:endParaRPr lang="en-US" sz="1300" kern="1200" dirty="0"/>
        </a:p>
      </dsp:txBody>
      <dsp:txXfrm>
        <a:off x="33614" y="2842928"/>
        <a:ext cx="10448372" cy="621360"/>
      </dsp:txXfrm>
    </dsp:sp>
    <dsp:sp modelId="{FF75F070-5FE5-904E-A1A8-A9CBFA8F81A7}">
      <dsp:nvSpPr>
        <dsp:cNvPr id="0" name=""/>
        <dsp:cNvSpPr/>
      </dsp:nvSpPr>
      <dsp:spPr>
        <a:xfrm>
          <a:off x="0" y="3511600"/>
          <a:ext cx="10515600" cy="68858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6. Prioritize the goals: </a:t>
          </a:r>
          <a:r>
            <a:rPr lang="en-IN" sz="1300" b="0" i="0" kern="1200" dirty="0"/>
            <a:t>Prioritize the goals based on their importance and the impact they will have on the project's success. This will help to ensure that the project team focuses on the most critical goals first.</a:t>
          </a:r>
          <a:endParaRPr lang="en-US" sz="1300" kern="1200" dirty="0"/>
        </a:p>
      </dsp:txBody>
      <dsp:txXfrm>
        <a:off x="33614" y="3545214"/>
        <a:ext cx="10448372" cy="621360"/>
      </dsp:txXfrm>
    </dsp:sp>
    <dsp:sp modelId="{271A9544-8572-0545-92D0-031CA9D87854}">
      <dsp:nvSpPr>
        <dsp:cNvPr id="0" name=""/>
        <dsp:cNvSpPr/>
      </dsp:nvSpPr>
      <dsp:spPr>
        <a:xfrm>
          <a:off x="0" y="4213886"/>
          <a:ext cx="10515600" cy="688588"/>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7. Communicate the goals: </a:t>
          </a:r>
          <a:r>
            <a:rPr lang="en-IN" sz="1300" b="0" i="0" kern="1200" dirty="0"/>
            <a:t>Communicate the goals to the project team, stakeholders, and other relevant parties. This will help to ensure that everyone is aware of the project goals and can work towards achieving them.</a:t>
          </a:r>
          <a:endParaRPr lang="en-US" sz="1300" kern="1200" dirty="0"/>
        </a:p>
      </dsp:txBody>
      <dsp:txXfrm>
        <a:off x="33614" y="4247500"/>
        <a:ext cx="10448372" cy="621360"/>
      </dsp:txXfrm>
    </dsp:sp>
    <dsp:sp modelId="{69DCF05E-49E5-8440-B594-193A31E10BCC}">
      <dsp:nvSpPr>
        <dsp:cNvPr id="0" name=""/>
        <dsp:cNvSpPr/>
      </dsp:nvSpPr>
      <dsp:spPr>
        <a:xfrm>
          <a:off x="0" y="4916172"/>
          <a:ext cx="10515600" cy="688588"/>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1" i="0" kern="1200" dirty="0"/>
            <a:t>8. Monitor and adjust the goals: </a:t>
          </a:r>
          <a:r>
            <a:rPr lang="en-IN" sz="1300" b="0" i="0" kern="1200" dirty="0"/>
            <a:t>Monitor the project's progress and adjust the goals as necessary. This will help to ensure that the goals remain relevant and achievable as the project progresses.</a:t>
          </a:r>
          <a:endParaRPr lang="en-US" sz="1300" kern="1200" dirty="0"/>
        </a:p>
      </dsp:txBody>
      <dsp:txXfrm>
        <a:off x="33614" y="4949786"/>
        <a:ext cx="10448372" cy="6213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46B89-F63A-479C-88FD-8F991E5DBD2C}">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34524-0304-445E-A4BA-E2CBFF0D771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49DD68-084D-49F0-A03E-DA8D418BCCE7}">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IN" sz="1700" b="1" i="0" kern="1200" dirty="0"/>
            <a:t>Start with a hook: </a:t>
          </a:r>
          <a:r>
            <a:rPr lang="en-IN" sz="1700" b="0" i="0" kern="1200" dirty="0"/>
            <a:t>A good introduction should start with a hook that grabs the reader's attention and makes them want to read on. This could be a provocative statement, an interesting fact, or a compelling question.</a:t>
          </a:r>
          <a:endParaRPr lang="en-US" sz="1700" kern="1200" dirty="0"/>
        </a:p>
      </dsp:txBody>
      <dsp:txXfrm>
        <a:off x="1057183" y="1805"/>
        <a:ext cx="9458416" cy="915310"/>
      </dsp:txXfrm>
    </dsp:sp>
    <dsp:sp modelId="{08AA8845-0517-4D25-B00C-A7A0FCE7B330}">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9D7396-E43A-491A-865E-CA5B4D04568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BC5E-BEB8-4DC3-BF29-4CFE655AE9EA}">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IN" sz="1700" b="1" i="0" kern="1200" dirty="0"/>
            <a:t>Provide context: </a:t>
          </a:r>
          <a:r>
            <a:rPr lang="en-IN" sz="1700" b="0" i="0" kern="1200" dirty="0"/>
            <a:t>After the hook, it is important to provide some context for the article. This could involve giving a brief overview of the topic, explaining why it is important, and outlining the key questions or issues that the article will address.</a:t>
          </a:r>
          <a:endParaRPr lang="en-US" sz="1700" kern="1200" dirty="0"/>
        </a:p>
      </dsp:txBody>
      <dsp:txXfrm>
        <a:off x="1057183" y="1145944"/>
        <a:ext cx="9458416" cy="915310"/>
      </dsp:txXfrm>
    </dsp:sp>
    <dsp:sp modelId="{12768C66-D9F8-4E7B-82C7-D62771B27D5C}">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FC7A8-7C6A-4020-A24D-1B864D637248}">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9B2817-80BD-452D-ABFE-CA687B0675CE}">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IN" sz="1700" b="1" i="0" u="none" kern="1200" dirty="0"/>
            <a:t>Review the literature: </a:t>
          </a:r>
          <a:r>
            <a:rPr lang="en-IN" sz="1700" b="0" i="0" u="none" kern="1200" dirty="0"/>
            <a:t>Depending on the type of social science article you are writing, it may be necessary to provide a brief review of the existing literature on the topic. This can help to establish the research gap that your article is addressing and show how your work fits into the broader scholarly conversation.</a:t>
          </a:r>
          <a:endParaRPr lang="en-US" sz="1700" i="0" u="none" kern="1200" dirty="0"/>
        </a:p>
      </dsp:txBody>
      <dsp:txXfrm>
        <a:off x="1057183" y="2290082"/>
        <a:ext cx="9458416" cy="915310"/>
      </dsp:txXfrm>
    </dsp:sp>
    <dsp:sp modelId="{391E1969-90E0-42B7-8458-7C5DFCB0D6CD}">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A39ED-3B8B-4C11-BFF4-1E084B256D8B}">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45872E-4B48-4896-84A0-957CBDC0B98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55650">
            <a:lnSpc>
              <a:spcPct val="90000"/>
            </a:lnSpc>
            <a:spcBef>
              <a:spcPct val="0"/>
            </a:spcBef>
            <a:spcAft>
              <a:spcPct val="35000"/>
            </a:spcAft>
            <a:buNone/>
          </a:pPr>
          <a:r>
            <a:rPr lang="en-IN" sz="1700" b="1" i="0" kern="1200" dirty="0"/>
            <a:t>Outline the argument</a:t>
          </a:r>
          <a:r>
            <a:rPr lang="en-IN" sz="1700" b="0" i="0" kern="1200" dirty="0"/>
            <a:t>: Finally, it is important to outline the argument, hypothesis, or main points that the article will make. This could involve providing a roadmap of the article, explaining the structure of the argument, or outlining the key findings or conclusions that the article will present.</a:t>
          </a:r>
          <a:endParaRPr lang="en-US" sz="1700" kern="1200" dirty="0"/>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573CD-3493-A14F-87E9-AA1789E60287}">
      <dsp:nvSpPr>
        <dsp:cNvPr id="0" name=""/>
        <dsp:cNvSpPr/>
      </dsp:nvSpPr>
      <dsp:spPr>
        <a:xfrm rot="10800000">
          <a:off x="0" y="0"/>
          <a:ext cx="10515600" cy="4351338"/>
        </a:xfrm>
        <a:prstGeom prst="trapezoid">
          <a:avLst>
            <a:gd name="adj" fmla="val 120832"/>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IN" sz="5800" kern="1200" dirty="0"/>
            <a:t>general context</a:t>
          </a:r>
        </a:p>
        <a:p>
          <a:pPr marL="0" lvl="0" indent="0" algn="ctr" defTabSz="2578100">
            <a:lnSpc>
              <a:spcPct val="90000"/>
            </a:lnSpc>
            <a:spcBef>
              <a:spcPct val="0"/>
            </a:spcBef>
            <a:spcAft>
              <a:spcPct val="35000"/>
            </a:spcAft>
            <a:buNone/>
          </a:pPr>
          <a:r>
            <a:rPr lang="en-IN" sz="5800" kern="1200" dirty="0"/>
            <a:t>the problem</a:t>
          </a:r>
        </a:p>
        <a:p>
          <a:pPr marL="0" lvl="0" indent="0" algn="ctr" defTabSz="2578100">
            <a:lnSpc>
              <a:spcPct val="90000"/>
            </a:lnSpc>
            <a:spcBef>
              <a:spcPct val="0"/>
            </a:spcBef>
            <a:spcAft>
              <a:spcPct val="35000"/>
            </a:spcAft>
            <a:buNone/>
          </a:pPr>
          <a:r>
            <a:rPr lang="en-IN" sz="5800" kern="1200" dirty="0"/>
            <a:t>your goals</a:t>
          </a:r>
        </a:p>
        <a:p>
          <a:pPr marL="0" lvl="0" indent="0" algn="ctr" defTabSz="2578100">
            <a:lnSpc>
              <a:spcPct val="90000"/>
            </a:lnSpc>
            <a:spcBef>
              <a:spcPct val="0"/>
            </a:spcBef>
            <a:spcAft>
              <a:spcPct val="35000"/>
            </a:spcAft>
            <a:buNone/>
          </a:pPr>
          <a:r>
            <a:rPr lang="en-IN" sz="5800" kern="1200" dirty="0"/>
            <a:t>&amp; objectives </a:t>
          </a:r>
        </a:p>
      </dsp:txBody>
      <dsp:txXfrm rot="-10800000">
        <a:off x="0" y="0"/>
        <a:ext cx="10515600" cy="4351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C4293-13DC-6D4E-95F3-BAB072F93A4B}">
      <dsp:nvSpPr>
        <dsp:cNvPr id="0" name=""/>
        <dsp:cNvSpPr/>
      </dsp:nvSpPr>
      <dsp:spPr>
        <a:xfrm>
          <a:off x="0" y="3736288"/>
          <a:ext cx="2628900" cy="61296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Step 5</a:t>
          </a:r>
        </a:p>
      </dsp:txBody>
      <dsp:txXfrm>
        <a:off x="0" y="3736288"/>
        <a:ext cx="2628900" cy="612969"/>
      </dsp:txXfrm>
    </dsp:sp>
    <dsp:sp modelId="{477F885B-15B0-9F4B-BEE3-EF04EDEF75C8}">
      <dsp:nvSpPr>
        <dsp:cNvPr id="0" name=""/>
        <dsp:cNvSpPr/>
      </dsp:nvSpPr>
      <dsp:spPr>
        <a:xfrm>
          <a:off x="2628900" y="3736288"/>
          <a:ext cx="7886700" cy="61296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US" sz="1500" kern="1200" dirty="0"/>
            <a:t>In the final paragraph, outline your OBJECTIVES towards accomplishing your goal. </a:t>
          </a:r>
        </a:p>
      </dsp:txBody>
      <dsp:txXfrm>
        <a:off x="2628900" y="3736288"/>
        <a:ext cx="7886700" cy="612969"/>
      </dsp:txXfrm>
    </dsp:sp>
    <dsp:sp modelId="{BFFF49F4-0D4A-A74A-A315-BEAE54DB7B31}">
      <dsp:nvSpPr>
        <dsp:cNvPr id="0" name=""/>
        <dsp:cNvSpPr/>
      </dsp:nvSpPr>
      <dsp:spPr>
        <a:xfrm rot="10800000">
          <a:off x="0" y="2802736"/>
          <a:ext cx="2628900" cy="942746"/>
        </a:xfrm>
        <a:prstGeom prst="upArrowCallout">
          <a:avLst>
            <a:gd name="adj1" fmla="val 5000"/>
            <a:gd name="adj2" fmla="val 10000"/>
            <a:gd name="adj3" fmla="val 15000"/>
            <a:gd name="adj4" fmla="val 64977"/>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Step 4</a:t>
          </a:r>
        </a:p>
      </dsp:txBody>
      <dsp:txXfrm rot="-10800000">
        <a:off x="0" y="2802736"/>
        <a:ext cx="2628900" cy="612785"/>
      </dsp:txXfrm>
    </dsp:sp>
    <dsp:sp modelId="{3DD3C0AB-20E7-D747-AE05-BBC85A0B059B}">
      <dsp:nvSpPr>
        <dsp:cNvPr id="0" name=""/>
        <dsp:cNvSpPr/>
      </dsp:nvSpPr>
      <dsp:spPr>
        <a:xfrm>
          <a:off x="2628900" y="2802736"/>
          <a:ext cx="7886700" cy="612785"/>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US" sz="1500" kern="1200" dirty="0"/>
            <a:t>In one paragraph, write your team’s primary GOAL. (make it realistic and feasible)  </a:t>
          </a:r>
        </a:p>
      </dsp:txBody>
      <dsp:txXfrm>
        <a:off x="2628900" y="2802736"/>
        <a:ext cx="7886700" cy="612785"/>
      </dsp:txXfrm>
    </dsp:sp>
    <dsp:sp modelId="{D5417490-8C0D-3E41-9440-2DCFA65DCB3F}">
      <dsp:nvSpPr>
        <dsp:cNvPr id="0" name=""/>
        <dsp:cNvSpPr/>
      </dsp:nvSpPr>
      <dsp:spPr>
        <a:xfrm rot="10800000">
          <a:off x="0" y="1869184"/>
          <a:ext cx="2628900" cy="942746"/>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Step 3</a:t>
          </a:r>
        </a:p>
      </dsp:txBody>
      <dsp:txXfrm rot="-10800000">
        <a:off x="0" y="1869184"/>
        <a:ext cx="2628900" cy="612785"/>
      </dsp:txXfrm>
    </dsp:sp>
    <dsp:sp modelId="{AFE82D43-F099-134C-9D1F-DB7E25246676}">
      <dsp:nvSpPr>
        <dsp:cNvPr id="0" name=""/>
        <dsp:cNvSpPr/>
      </dsp:nvSpPr>
      <dsp:spPr>
        <a:xfrm>
          <a:off x="2628900" y="1869184"/>
          <a:ext cx="7886700" cy="61278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US" sz="1500" kern="1200" dirty="0"/>
            <a:t>In two or three paragraphs, discuss the IMPORTANCE  of your project (highlight the gap or how you will refine/extend the existing system. </a:t>
          </a:r>
        </a:p>
      </dsp:txBody>
      <dsp:txXfrm>
        <a:off x="2628900" y="1869184"/>
        <a:ext cx="7886700" cy="612785"/>
      </dsp:txXfrm>
    </dsp:sp>
    <dsp:sp modelId="{AA478F59-9A9A-1B4D-9FF6-AD867716301A}">
      <dsp:nvSpPr>
        <dsp:cNvPr id="0" name=""/>
        <dsp:cNvSpPr/>
      </dsp:nvSpPr>
      <dsp:spPr>
        <a:xfrm rot="10800000">
          <a:off x="0" y="935632"/>
          <a:ext cx="2628900" cy="942746"/>
        </a:xfrm>
        <a:prstGeom prst="upArrowCallout">
          <a:avLst>
            <a:gd name="adj1" fmla="val 5000"/>
            <a:gd name="adj2" fmla="val 10000"/>
            <a:gd name="adj3" fmla="val 15000"/>
            <a:gd name="adj4" fmla="val 64977"/>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Step 2</a:t>
          </a:r>
        </a:p>
      </dsp:txBody>
      <dsp:txXfrm rot="-10800000">
        <a:off x="0" y="935632"/>
        <a:ext cx="2628900" cy="612785"/>
      </dsp:txXfrm>
    </dsp:sp>
    <dsp:sp modelId="{244E5CB4-D3DA-F04C-AB68-92DA5F700B04}">
      <dsp:nvSpPr>
        <dsp:cNvPr id="0" name=""/>
        <dsp:cNvSpPr/>
      </dsp:nvSpPr>
      <dsp:spPr>
        <a:xfrm>
          <a:off x="2628900" y="935632"/>
          <a:ext cx="7886700" cy="612785"/>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US" sz="1500" kern="1200" dirty="0"/>
            <a:t>In two or three paragraphs, identify the specific PROBLEM. (what problems are the stakeholders facing? What is the ideal situation?) </a:t>
          </a:r>
        </a:p>
      </dsp:txBody>
      <dsp:txXfrm>
        <a:off x="2628900" y="935632"/>
        <a:ext cx="7886700" cy="612785"/>
      </dsp:txXfrm>
    </dsp:sp>
    <dsp:sp modelId="{B8F7F7E1-C470-A347-8EE5-4FEC87C754C8}">
      <dsp:nvSpPr>
        <dsp:cNvPr id="0" name=""/>
        <dsp:cNvSpPr/>
      </dsp:nvSpPr>
      <dsp:spPr>
        <a:xfrm rot="10800000">
          <a:off x="0" y="2080"/>
          <a:ext cx="2628900" cy="942746"/>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106680" rIns="186967" bIns="106680" numCol="1" spcCol="1270" anchor="ctr" anchorCtr="0">
          <a:noAutofit/>
        </a:bodyPr>
        <a:lstStyle/>
        <a:p>
          <a:pPr marL="0" lvl="0" indent="0" algn="ctr" defTabSz="666750">
            <a:lnSpc>
              <a:spcPct val="90000"/>
            </a:lnSpc>
            <a:spcBef>
              <a:spcPct val="0"/>
            </a:spcBef>
            <a:spcAft>
              <a:spcPct val="35000"/>
            </a:spcAft>
            <a:buNone/>
          </a:pPr>
          <a:r>
            <a:rPr lang="en-US" sz="1500" kern="1200"/>
            <a:t>Step 1</a:t>
          </a:r>
        </a:p>
      </dsp:txBody>
      <dsp:txXfrm rot="-10800000">
        <a:off x="0" y="2080"/>
        <a:ext cx="2628900" cy="612785"/>
      </dsp:txXfrm>
    </dsp:sp>
    <dsp:sp modelId="{DE0862E6-B39D-3148-9325-D812A7741634}">
      <dsp:nvSpPr>
        <dsp:cNvPr id="0" name=""/>
        <dsp:cNvSpPr/>
      </dsp:nvSpPr>
      <dsp:spPr>
        <a:xfrm>
          <a:off x="2628900" y="2080"/>
          <a:ext cx="7886700" cy="61278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90000"/>
            </a:lnSpc>
            <a:spcBef>
              <a:spcPct val="0"/>
            </a:spcBef>
            <a:spcAft>
              <a:spcPct val="35000"/>
            </a:spcAft>
            <a:buNone/>
          </a:pPr>
          <a:r>
            <a:rPr lang="en-US" sz="1500" kern="1200"/>
            <a:t>In one or two paragraphs, discuss the CONTEXT of your project. (social conditions, pertinent geo-political issues, etc.) </a:t>
          </a:r>
        </a:p>
      </dsp:txBody>
      <dsp:txXfrm>
        <a:off x="2628900" y="2080"/>
        <a:ext cx="7886700" cy="6127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389DA-F081-1D41-B6F6-11495D8A1C30}">
      <dsp:nvSpPr>
        <dsp:cNvPr id="0" name=""/>
        <dsp:cNvSpPr/>
      </dsp:nvSpPr>
      <dsp:spPr>
        <a:xfrm>
          <a:off x="0" y="43146"/>
          <a:ext cx="7559504" cy="1469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What am I studying? </a:t>
          </a:r>
        </a:p>
      </dsp:txBody>
      <dsp:txXfrm>
        <a:off x="71751" y="114897"/>
        <a:ext cx="7416002" cy="1326328"/>
      </dsp:txXfrm>
    </dsp:sp>
    <dsp:sp modelId="{F6638C0A-1029-AB4B-8092-F69702B9C869}">
      <dsp:nvSpPr>
        <dsp:cNvPr id="0" name=""/>
        <dsp:cNvSpPr/>
      </dsp:nvSpPr>
      <dsp:spPr>
        <a:xfrm>
          <a:off x="0" y="1619537"/>
          <a:ext cx="7559504" cy="146983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Why is it important? </a:t>
          </a:r>
        </a:p>
      </dsp:txBody>
      <dsp:txXfrm>
        <a:off x="71751" y="1691288"/>
        <a:ext cx="7416002" cy="1326328"/>
      </dsp:txXfrm>
    </dsp:sp>
    <dsp:sp modelId="{26B731FE-3515-5C41-8393-2A0ED115172E}">
      <dsp:nvSpPr>
        <dsp:cNvPr id="0" name=""/>
        <dsp:cNvSpPr/>
      </dsp:nvSpPr>
      <dsp:spPr>
        <a:xfrm>
          <a:off x="0" y="3195928"/>
          <a:ext cx="7559504" cy="146983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What was common knowledge before this study?</a:t>
          </a:r>
        </a:p>
      </dsp:txBody>
      <dsp:txXfrm>
        <a:off x="71751" y="3267679"/>
        <a:ext cx="7416002" cy="1326328"/>
      </dsp:txXfrm>
    </dsp:sp>
    <dsp:sp modelId="{1B564A4A-9735-934C-8D71-EA8FDF4F5057}">
      <dsp:nvSpPr>
        <dsp:cNvPr id="0" name=""/>
        <dsp:cNvSpPr/>
      </dsp:nvSpPr>
      <dsp:spPr>
        <a:xfrm>
          <a:off x="0" y="4772319"/>
          <a:ext cx="7559504" cy="14698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How will this study advance knowledge?  </a:t>
          </a:r>
        </a:p>
      </dsp:txBody>
      <dsp:txXfrm>
        <a:off x="71751" y="4844070"/>
        <a:ext cx="7416002" cy="1326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DF854-C729-114C-8159-CC954D7FEC55}">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71FDDD-5555-8D44-B01D-392E605A3A88}">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All together?</a:t>
          </a:r>
        </a:p>
      </dsp:txBody>
      <dsp:txXfrm>
        <a:off x="0" y="531"/>
        <a:ext cx="10515600" cy="870055"/>
      </dsp:txXfrm>
    </dsp:sp>
    <dsp:sp modelId="{52266B34-225C-A54F-AFDA-B471CEC0048C}">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3DFCA7-4A4B-8B43-B214-8A3896BC2BF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Small sections apart?</a:t>
          </a:r>
        </a:p>
      </dsp:txBody>
      <dsp:txXfrm>
        <a:off x="0" y="870586"/>
        <a:ext cx="10515600" cy="870055"/>
      </dsp:txXfrm>
    </dsp:sp>
    <dsp:sp modelId="{12EF6574-78F3-984F-8998-7F9A4DB037CA}">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96C60-37B7-9D42-8583-BCE58FE8F4E9}">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Multiple rough drafts?</a:t>
          </a:r>
        </a:p>
      </dsp:txBody>
      <dsp:txXfrm>
        <a:off x="0" y="1740641"/>
        <a:ext cx="10515600" cy="870055"/>
      </dsp:txXfrm>
    </dsp:sp>
    <dsp:sp modelId="{38E2F726-0147-3F4A-939A-8A52147723A7}">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638D5-AA54-9B49-A407-AA309C908AE1}">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Rotating editor?</a:t>
          </a:r>
        </a:p>
      </dsp:txBody>
      <dsp:txXfrm>
        <a:off x="0" y="2610696"/>
        <a:ext cx="10515600" cy="870055"/>
      </dsp:txXfrm>
    </dsp:sp>
    <dsp:sp modelId="{1865BDE9-6F4A-AD49-ABA7-7EDD1A66B8A7}">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4D350E-4973-6D4B-AC87-3BD4AEE352BE}">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One sentence at a time?</a:t>
          </a:r>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4FED9-ABD8-6F49-ABF8-2D7C6712562F}">
      <dsp:nvSpPr>
        <dsp:cNvPr id="0" name=""/>
        <dsp:cNvSpPr/>
      </dsp:nvSpPr>
      <dsp:spPr>
        <a:xfrm>
          <a:off x="0" y="3922021"/>
          <a:ext cx="2628900" cy="42918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Celebrate Success</a:t>
          </a:r>
        </a:p>
      </dsp:txBody>
      <dsp:txXfrm>
        <a:off x="0" y="3922021"/>
        <a:ext cx="2628900" cy="429184"/>
      </dsp:txXfrm>
    </dsp:sp>
    <dsp:sp modelId="{7A997EB9-F7BF-7A4F-99D0-1387E7050FBD}">
      <dsp:nvSpPr>
        <dsp:cNvPr id="0" name=""/>
        <dsp:cNvSpPr/>
      </dsp:nvSpPr>
      <dsp:spPr>
        <a:xfrm>
          <a:off x="2628900" y="3922021"/>
          <a:ext cx="7886700" cy="4291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Recognize and celebrate the team's successes and accomplishments. Celebrate milestones, progress, and achievements to build morale and motivation.</a:t>
          </a:r>
        </a:p>
      </dsp:txBody>
      <dsp:txXfrm>
        <a:off x="2628900" y="3922021"/>
        <a:ext cx="7886700" cy="429184"/>
      </dsp:txXfrm>
    </dsp:sp>
    <dsp:sp modelId="{A7038661-D3A1-604E-9BA5-C3E52D104110}">
      <dsp:nvSpPr>
        <dsp:cNvPr id="0" name=""/>
        <dsp:cNvSpPr/>
      </dsp:nvSpPr>
      <dsp:spPr>
        <a:xfrm rot="10800000">
          <a:off x="0" y="3268373"/>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Resolve Conflicts</a:t>
          </a:r>
        </a:p>
      </dsp:txBody>
      <dsp:txXfrm rot="-10800000">
        <a:off x="0" y="3268373"/>
        <a:ext cx="2628900" cy="429055"/>
      </dsp:txXfrm>
    </dsp:sp>
    <dsp:sp modelId="{6986BFBA-5C19-FA48-AE91-EE4A4AF13ADF}">
      <dsp:nvSpPr>
        <dsp:cNvPr id="0" name=""/>
        <dsp:cNvSpPr/>
      </dsp:nvSpPr>
      <dsp:spPr>
        <a:xfrm>
          <a:off x="2628900" y="3268373"/>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Address conflicts or disagreements as soon as they arise. Encourage team members to express their concerns and work together to find solutions.</a:t>
          </a:r>
        </a:p>
      </dsp:txBody>
      <dsp:txXfrm>
        <a:off x="2628900" y="3268373"/>
        <a:ext cx="7886700" cy="429055"/>
      </dsp:txXfrm>
    </dsp:sp>
    <dsp:sp modelId="{5E959F05-E6EA-CD41-ABEB-E7A35870C10C}">
      <dsp:nvSpPr>
        <dsp:cNvPr id="0" name=""/>
        <dsp:cNvSpPr/>
      </dsp:nvSpPr>
      <dsp:spPr>
        <a:xfrm rot="10800000">
          <a:off x="0" y="2614724"/>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Foster Collaboration</a:t>
          </a:r>
        </a:p>
      </dsp:txBody>
      <dsp:txXfrm rot="-10800000">
        <a:off x="0" y="2614724"/>
        <a:ext cx="2628900" cy="429055"/>
      </dsp:txXfrm>
    </dsp:sp>
    <dsp:sp modelId="{89A54015-7363-A54B-9A00-6403829BFF73}">
      <dsp:nvSpPr>
        <dsp:cNvPr id="0" name=""/>
        <dsp:cNvSpPr/>
      </dsp:nvSpPr>
      <dsp:spPr>
        <a:xfrm>
          <a:off x="2628900" y="2614724"/>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Encourage team members to work together, share ideas, and help each other to achieve the team's goals.</a:t>
          </a:r>
        </a:p>
      </dsp:txBody>
      <dsp:txXfrm>
        <a:off x="2628900" y="2614724"/>
        <a:ext cx="7886700" cy="429055"/>
      </dsp:txXfrm>
    </dsp:sp>
    <dsp:sp modelId="{4C612404-2B09-884E-B83E-691CB9571E4A}">
      <dsp:nvSpPr>
        <dsp:cNvPr id="0" name=""/>
        <dsp:cNvSpPr/>
      </dsp:nvSpPr>
      <dsp:spPr>
        <a:xfrm rot="10800000">
          <a:off x="0" y="1961076"/>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Build Trust</a:t>
          </a:r>
        </a:p>
      </dsp:txBody>
      <dsp:txXfrm rot="-10800000">
        <a:off x="0" y="1961076"/>
        <a:ext cx="2628900" cy="429055"/>
      </dsp:txXfrm>
    </dsp:sp>
    <dsp:sp modelId="{201A96BF-8B69-7546-A563-EC0E680E7C07}">
      <dsp:nvSpPr>
        <dsp:cNvPr id="0" name=""/>
        <dsp:cNvSpPr/>
      </dsp:nvSpPr>
      <dsp:spPr>
        <a:xfrm>
          <a:off x="2628900" y="1961076"/>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Establish an environment of trust and respect, where team members feel comfortable sharing their ideas and concerns. Encourage a culture of constructive feedback and acknowledge everyone's contributions.</a:t>
          </a:r>
        </a:p>
      </dsp:txBody>
      <dsp:txXfrm>
        <a:off x="2628900" y="1961076"/>
        <a:ext cx="7886700" cy="429055"/>
      </dsp:txXfrm>
    </dsp:sp>
    <dsp:sp modelId="{90941F3C-7F54-0047-BAB9-D802228A9310}">
      <dsp:nvSpPr>
        <dsp:cNvPr id="0" name=""/>
        <dsp:cNvSpPr/>
      </dsp:nvSpPr>
      <dsp:spPr>
        <a:xfrm rot="10800000">
          <a:off x="0" y="1307428"/>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Divide Tasks and Roles</a:t>
          </a:r>
        </a:p>
      </dsp:txBody>
      <dsp:txXfrm rot="-10800000">
        <a:off x="0" y="1307428"/>
        <a:ext cx="2628900" cy="429055"/>
      </dsp:txXfrm>
    </dsp:sp>
    <dsp:sp modelId="{2E2CFCA4-6F97-CA40-9015-2F44AA32436B}">
      <dsp:nvSpPr>
        <dsp:cNvPr id="0" name=""/>
        <dsp:cNvSpPr/>
      </dsp:nvSpPr>
      <dsp:spPr>
        <a:xfrm>
          <a:off x="2628900" y="1307428"/>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Assign specific tasks and roles to each team member based on their strengths and expertise. Make sure everyone understands their responsibilities and deadlines.</a:t>
          </a:r>
        </a:p>
      </dsp:txBody>
      <dsp:txXfrm>
        <a:off x="2628900" y="1307428"/>
        <a:ext cx="7886700" cy="429055"/>
      </dsp:txXfrm>
    </dsp:sp>
    <dsp:sp modelId="{715047D9-BD5A-6B4B-BAFA-C0D35009BFDF}">
      <dsp:nvSpPr>
        <dsp:cNvPr id="0" name=""/>
        <dsp:cNvSpPr/>
      </dsp:nvSpPr>
      <dsp:spPr>
        <a:xfrm rot="10800000">
          <a:off x="0" y="653780"/>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a:t>Communicate</a:t>
          </a:r>
        </a:p>
      </dsp:txBody>
      <dsp:txXfrm rot="-10800000">
        <a:off x="0" y="653780"/>
        <a:ext cx="2628900" cy="429055"/>
      </dsp:txXfrm>
    </dsp:sp>
    <dsp:sp modelId="{B93FEF3B-4649-6344-B5F7-0B5FF2DB72A4}">
      <dsp:nvSpPr>
        <dsp:cNvPr id="0" name=""/>
        <dsp:cNvSpPr/>
      </dsp:nvSpPr>
      <dsp:spPr>
        <a:xfrm>
          <a:off x="2628900" y="653780"/>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Keep everyone on the team informed about the progress, challenges, and changes in the project. Encourage open and honest communication to avoid misunderstandings or conflicts.</a:t>
          </a:r>
        </a:p>
      </dsp:txBody>
      <dsp:txXfrm>
        <a:off x="2628900" y="653780"/>
        <a:ext cx="7886700" cy="429055"/>
      </dsp:txXfrm>
    </dsp:sp>
    <dsp:sp modelId="{C591599F-AA04-2E4F-B444-B0940E59EB8D}">
      <dsp:nvSpPr>
        <dsp:cNvPr id="0" name=""/>
        <dsp:cNvSpPr/>
      </dsp:nvSpPr>
      <dsp:spPr>
        <a:xfrm rot="10800000">
          <a:off x="0" y="131"/>
          <a:ext cx="2628900" cy="660086"/>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9568" rIns="186967" bIns="99568" numCol="1" spcCol="1270" anchor="ctr" anchorCtr="0">
          <a:noAutofit/>
        </a:bodyPr>
        <a:lstStyle/>
        <a:p>
          <a:pPr marL="0" lvl="0" indent="0" algn="ctr" defTabSz="622300">
            <a:lnSpc>
              <a:spcPct val="90000"/>
            </a:lnSpc>
            <a:spcBef>
              <a:spcPct val="0"/>
            </a:spcBef>
            <a:spcAft>
              <a:spcPct val="35000"/>
            </a:spcAft>
            <a:buNone/>
          </a:pPr>
          <a:r>
            <a:rPr lang="en-US" sz="1400" kern="1200" dirty="0"/>
            <a:t>Establish Goals</a:t>
          </a:r>
        </a:p>
      </dsp:txBody>
      <dsp:txXfrm rot="-10800000">
        <a:off x="0" y="131"/>
        <a:ext cx="2628900" cy="429055"/>
      </dsp:txXfrm>
    </dsp:sp>
    <dsp:sp modelId="{6CE31AB9-49AE-C64E-ACB8-393C270EE1D8}">
      <dsp:nvSpPr>
        <dsp:cNvPr id="0" name=""/>
        <dsp:cNvSpPr/>
      </dsp:nvSpPr>
      <dsp:spPr>
        <a:xfrm>
          <a:off x="2628900" y="131"/>
          <a:ext cx="7886700" cy="4290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77800" rIns="159980" bIns="177800" numCol="1" spcCol="1270" anchor="ctr" anchorCtr="0">
          <a:noAutofit/>
        </a:bodyPr>
        <a:lstStyle/>
        <a:p>
          <a:pPr marL="0" lvl="0" indent="0" algn="l" defTabSz="622300">
            <a:lnSpc>
              <a:spcPct val="90000"/>
            </a:lnSpc>
            <a:spcBef>
              <a:spcPct val="0"/>
            </a:spcBef>
            <a:spcAft>
              <a:spcPct val="35000"/>
            </a:spcAft>
            <a:buNone/>
          </a:pPr>
          <a:r>
            <a:rPr lang="en-US" sz="1400" kern="1200" dirty="0"/>
            <a:t>Make sure everyone on the team understands the goals and objectives of the project or task.</a:t>
          </a:r>
        </a:p>
      </dsp:txBody>
      <dsp:txXfrm>
        <a:off x="2628900" y="131"/>
        <a:ext cx="7886700" cy="4290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8BB2B-FF38-AF4E-81D6-377C7EFBDBA2}">
      <dsp:nvSpPr>
        <dsp:cNvPr id="0" name=""/>
        <dsp:cNvSpPr/>
      </dsp:nvSpPr>
      <dsp:spPr>
        <a:xfrm rot="5400000">
          <a:off x="7061699" y="-2941542"/>
          <a:ext cx="974489" cy="710488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The decision to hire farmers was made by the state government. </a:t>
          </a:r>
        </a:p>
      </dsp:txBody>
      <dsp:txXfrm rot="-5400000">
        <a:off x="3996500" y="171228"/>
        <a:ext cx="7057317" cy="879347"/>
      </dsp:txXfrm>
    </dsp:sp>
    <dsp:sp modelId="{9680B82B-B50C-D746-A621-E7EEA0FBEA46}">
      <dsp:nvSpPr>
        <dsp:cNvPr id="0" name=""/>
        <dsp:cNvSpPr/>
      </dsp:nvSpPr>
      <dsp:spPr>
        <a:xfrm>
          <a:off x="0" y="1845"/>
          <a:ext cx="3996499" cy="121811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1) Writing in active tense, beginning with the subject (who).</a:t>
          </a:r>
        </a:p>
      </dsp:txBody>
      <dsp:txXfrm>
        <a:off x="59463" y="61308"/>
        <a:ext cx="3877573" cy="1099185"/>
      </dsp:txXfrm>
    </dsp:sp>
    <dsp:sp modelId="{E9FB99F6-5069-434B-B114-056983B0439E}">
      <dsp:nvSpPr>
        <dsp:cNvPr id="0" name=""/>
        <dsp:cNvSpPr/>
      </dsp:nvSpPr>
      <dsp:spPr>
        <a:xfrm rot="5400000">
          <a:off x="7061699" y="-1662525"/>
          <a:ext cx="974489" cy="710488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The artists found it interesting and wanted to learn more . </a:t>
          </a:r>
        </a:p>
      </dsp:txBody>
      <dsp:txXfrm rot="-5400000">
        <a:off x="3996500" y="1450245"/>
        <a:ext cx="7057317" cy="879347"/>
      </dsp:txXfrm>
    </dsp:sp>
    <dsp:sp modelId="{ABE38248-EB95-D74E-AD15-F31F265A2E58}">
      <dsp:nvSpPr>
        <dsp:cNvPr id="0" name=""/>
        <dsp:cNvSpPr/>
      </dsp:nvSpPr>
      <dsp:spPr>
        <a:xfrm>
          <a:off x="0" y="1280862"/>
          <a:ext cx="3996499" cy="121811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2) Use meaningful, visual verbs. </a:t>
          </a:r>
        </a:p>
      </dsp:txBody>
      <dsp:txXfrm>
        <a:off x="59463" y="1340325"/>
        <a:ext cx="3877573" cy="1099185"/>
      </dsp:txXfrm>
    </dsp:sp>
    <dsp:sp modelId="{934621EF-37E4-3C4E-861B-6C5D1BF24663}">
      <dsp:nvSpPr>
        <dsp:cNvPr id="0" name=""/>
        <dsp:cNvSpPr/>
      </dsp:nvSpPr>
      <dsp:spPr>
        <a:xfrm rot="5400000">
          <a:off x="7061699" y="-383508"/>
          <a:ext cx="974489" cy="710488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Villagers discussed the new program that was to be held next year. </a:t>
          </a:r>
        </a:p>
        <a:p>
          <a:pPr marL="171450" lvl="1" indent="-171450" algn="l" defTabSz="844550">
            <a:lnSpc>
              <a:spcPct val="90000"/>
            </a:lnSpc>
            <a:spcBef>
              <a:spcPct val="0"/>
            </a:spcBef>
            <a:spcAft>
              <a:spcPct val="15000"/>
            </a:spcAft>
            <a:buChar char="•"/>
          </a:pPr>
          <a:r>
            <a:rPr lang="en-US" sz="1900" kern="1200" dirty="0"/>
            <a:t>It is important to note that not everyone was happy about the idea.</a:t>
          </a:r>
        </a:p>
      </dsp:txBody>
      <dsp:txXfrm rot="-5400000">
        <a:off x="3996500" y="2729262"/>
        <a:ext cx="7057317" cy="879347"/>
      </dsp:txXfrm>
    </dsp:sp>
    <dsp:sp modelId="{CF3E1E81-505F-7D43-A795-C10FF02ABF0E}">
      <dsp:nvSpPr>
        <dsp:cNvPr id="0" name=""/>
        <dsp:cNvSpPr/>
      </dsp:nvSpPr>
      <dsp:spPr>
        <a:xfrm>
          <a:off x="0" y="2559879"/>
          <a:ext cx="3996499" cy="121811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3) Avoid using state-of-being verbs (to be). </a:t>
          </a:r>
        </a:p>
      </dsp:txBody>
      <dsp:txXfrm>
        <a:off x="59463" y="2619342"/>
        <a:ext cx="3877573" cy="109918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43794-6009-EC46-3247-E491EC83CB3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26FAF7E-12B9-E6AD-1E18-79E6791739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0021B14-E897-4604-0528-70820FA4F5E5}"/>
              </a:ext>
            </a:extLst>
          </p:cNvPr>
          <p:cNvSpPr>
            <a:spLocks noGrp="1"/>
          </p:cNvSpPr>
          <p:nvPr>
            <p:ph type="dt" sz="half" idx="10"/>
          </p:nvPr>
        </p:nvSpPr>
        <p:spPr/>
        <p:txBody>
          <a:bodyPr/>
          <a:lstStyle/>
          <a:p>
            <a:fld id="{92538219-6E45-4D12-B767-46F92D5844D4}" type="datetime1">
              <a:rPr lang="en-US" smtClean="0"/>
              <a:t>2/29/24</a:t>
            </a:fld>
            <a:endParaRPr lang="en-US"/>
          </a:p>
        </p:txBody>
      </p:sp>
      <p:sp>
        <p:nvSpPr>
          <p:cNvPr id="5" name="Footer Placeholder 4">
            <a:extLst>
              <a:ext uri="{FF2B5EF4-FFF2-40B4-BE49-F238E27FC236}">
                <a16:creationId xmlns:a16="http://schemas.microsoft.com/office/drawing/2014/main" id="{2A589028-8B12-7F78-AA81-3FFA06819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3E41F-9C1E-B607-015E-B04013D102E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2849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1630-36C6-240B-36C1-C715193164B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8F0AAE-87BC-7999-F502-26C864BD991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09E11E3-6276-F44B-099F-F72073270905}"/>
              </a:ext>
            </a:extLst>
          </p:cNvPr>
          <p:cNvSpPr>
            <a:spLocks noGrp="1"/>
          </p:cNvSpPr>
          <p:nvPr>
            <p:ph type="dt" sz="half" idx="10"/>
          </p:nvPr>
        </p:nvSpPr>
        <p:spPr/>
        <p:txBody>
          <a:bodyPr/>
          <a:lstStyle/>
          <a:p>
            <a:fld id="{836430B8-6059-41E5-A5DC-C07A76F5859A}" type="datetime1">
              <a:rPr lang="en-US" smtClean="0"/>
              <a:t>2/29/24</a:t>
            </a:fld>
            <a:endParaRPr lang="en-US"/>
          </a:p>
        </p:txBody>
      </p:sp>
      <p:sp>
        <p:nvSpPr>
          <p:cNvPr id="5" name="Footer Placeholder 4">
            <a:extLst>
              <a:ext uri="{FF2B5EF4-FFF2-40B4-BE49-F238E27FC236}">
                <a16:creationId xmlns:a16="http://schemas.microsoft.com/office/drawing/2014/main" id="{0DA6EE87-AF5E-EB03-508A-0FFCAF956A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B004EC-B2A0-8DEE-B92B-60CFCCB3F1A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29296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18E78-5DD2-7AB2-1294-D46D9BA71E9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C895724-B204-B351-4146-0CDC14492ED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B1BD7A2-0124-6914-141E-8FCF70611DD0}"/>
              </a:ext>
            </a:extLst>
          </p:cNvPr>
          <p:cNvSpPr>
            <a:spLocks noGrp="1"/>
          </p:cNvSpPr>
          <p:nvPr>
            <p:ph type="dt" sz="half" idx="10"/>
          </p:nvPr>
        </p:nvSpPr>
        <p:spPr/>
        <p:txBody>
          <a:bodyPr/>
          <a:lstStyle/>
          <a:p>
            <a:fld id="{A09D0CB7-D16E-4358-B7F4-EA4A24554592}" type="datetime1">
              <a:rPr lang="en-US" smtClean="0"/>
              <a:t>2/29/24</a:t>
            </a:fld>
            <a:endParaRPr lang="en-US"/>
          </a:p>
        </p:txBody>
      </p:sp>
      <p:sp>
        <p:nvSpPr>
          <p:cNvPr id="5" name="Footer Placeholder 4">
            <a:extLst>
              <a:ext uri="{FF2B5EF4-FFF2-40B4-BE49-F238E27FC236}">
                <a16:creationId xmlns:a16="http://schemas.microsoft.com/office/drawing/2014/main" id="{88CB7B23-1162-937B-DD59-00D1D706927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22CECCB-EFF2-0CF9-D830-536D3EF537BC}"/>
              </a:ext>
            </a:extLst>
          </p:cNvPr>
          <p:cNvSpPr>
            <a:spLocks noGrp="1"/>
          </p:cNvSpPr>
          <p:nvPr>
            <p:ph type="sldNum" sz="quarter" idx="12"/>
          </p:nvPr>
        </p:nvSpPr>
        <p:spPr/>
        <p:txBody>
          <a:body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18549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2D86-C68B-03FC-996F-E70AE05DCF4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88205E0-623A-A688-87F3-B6B64536FE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2D40C14-8C8A-8134-1F5A-4954247FD9EC}"/>
              </a:ext>
            </a:extLst>
          </p:cNvPr>
          <p:cNvSpPr>
            <a:spLocks noGrp="1"/>
          </p:cNvSpPr>
          <p:nvPr>
            <p:ph type="dt" sz="half" idx="10"/>
          </p:nvPr>
        </p:nvSpPr>
        <p:spPr/>
        <p:txBody>
          <a:bodyPr/>
          <a:lstStyle/>
          <a:p>
            <a:fld id="{8BB296A2-D8F0-4E17-BFD0-A6C902250D59}" type="datetime1">
              <a:rPr lang="en-US" smtClean="0"/>
              <a:t>2/29/24</a:t>
            </a:fld>
            <a:endParaRPr lang="en-US"/>
          </a:p>
        </p:txBody>
      </p:sp>
      <p:sp>
        <p:nvSpPr>
          <p:cNvPr id="5" name="Footer Placeholder 4">
            <a:extLst>
              <a:ext uri="{FF2B5EF4-FFF2-40B4-BE49-F238E27FC236}">
                <a16:creationId xmlns:a16="http://schemas.microsoft.com/office/drawing/2014/main" id="{971809FA-6445-8B92-4B90-C3C9F8C0D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DA35D-A799-FBC6-CEB6-4DE88E0E9CD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7683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5B71-FB40-AC22-4DE0-54F36826D53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E8C2BAB-8D32-0586-2B90-8ABA620B38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B7F4860-7B49-CE1C-9C0C-9B2287C40C1D}"/>
              </a:ext>
            </a:extLst>
          </p:cNvPr>
          <p:cNvSpPr>
            <a:spLocks noGrp="1"/>
          </p:cNvSpPr>
          <p:nvPr>
            <p:ph type="dt" sz="half" idx="10"/>
          </p:nvPr>
        </p:nvSpPr>
        <p:spPr/>
        <p:txBody>
          <a:bodyPr/>
          <a:lstStyle/>
          <a:p>
            <a:fld id="{D9108C9C-1ACB-4C84-A002-C7E0E45B937A}" type="datetime1">
              <a:rPr lang="en-US" smtClean="0"/>
              <a:t>2/29/24</a:t>
            </a:fld>
            <a:endParaRPr lang="en-US"/>
          </a:p>
        </p:txBody>
      </p:sp>
      <p:sp>
        <p:nvSpPr>
          <p:cNvPr id="5" name="Footer Placeholder 4">
            <a:extLst>
              <a:ext uri="{FF2B5EF4-FFF2-40B4-BE49-F238E27FC236}">
                <a16:creationId xmlns:a16="http://schemas.microsoft.com/office/drawing/2014/main" id="{A33752C6-D464-106D-B68E-E60400FE3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4DD10-80F6-D08D-EC26-57807146CEE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03561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D7F2-3005-6C84-1CD8-81AEC7C5A0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EBE95DD-53AC-D763-8272-2F84EE342B0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AE2FE73-0710-47E0-3F29-AD0D01E415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946BED2-5EC5-C5F2-83D1-4BFA7508117E}"/>
              </a:ext>
            </a:extLst>
          </p:cNvPr>
          <p:cNvSpPr>
            <a:spLocks noGrp="1"/>
          </p:cNvSpPr>
          <p:nvPr>
            <p:ph type="dt" sz="half" idx="10"/>
          </p:nvPr>
        </p:nvSpPr>
        <p:spPr/>
        <p:txBody>
          <a:bodyPr/>
          <a:lstStyle/>
          <a:p>
            <a:fld id="{F49AF2A5-B297-4977-9E5B-4D3050E23689}" type="datetime1">
              <a:rPr lang="en-US" smtClean="0"/>
              <a:t>2/29/24</a:t>
            </a:fld>
            <a:endParaRPr lang="en-US"/>
          </a:p>
        </p:txBody>
      </p:sp>
      <p:sp>
        <p:nvSpPr>
          <p:cNvPr id="6" name="Footer Placeholder 5">
            <a:extLst>
              <a:ext uri="{FF2B5EF4-FFF2-40B4-BE49-F238E27FC236}">
                <a16:creationId xmlns:a16="http://schemas.microsoft.com/office/drawing/2014/main" id="{8A4C7F27-1B40-9289-4D8D-B9A2E42E65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4AE8F-A1AF-F442-4E37-6B98D23C952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44406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54AC-E692-3AFB-F2E5-38C87739F37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CC45F5-D6DF-4B9C-02B7-41303A30DB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AA45953-09F1-ABDC-7834-E94C1395E8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9F63F46-B94E-2BDD-FB0E-FB7CC858E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76EA6B-1716-42C7-FC95-36FD0D5F90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D0A1C91-50BC-5C14-5024-14A32A25028A}"/>
              </a:ext>
            </a:extLst>
          </p:cNvPr>
          <p:cNvSpPr>
            <a:spLocks noGrp="1"/>
          </p:cNvSpPr>
          <p:nvPr>
            <p:ph type="dt" sz="half" idx="10"/>
          </p:nvPr>
        </p:nvSpPr>
        <p:spPr/>
        <p:txBody>
          <a:bodyPr/>
          <a:lstStyle/>
          <a:p>
            <a:fld id="{70127434-4794-409A-9547-04789BA47588}" type="datetime1">
              <a:rPr lang="en-US" smtClean="0"/>
              <a:t>2/29/24</a:t>
            </a:fld>
            <a:endParaRPr lang="en-US"/>
          </a:p>
        </p:txBody>
      </p:sp>
      <p:sp>
        <p:nvSpPr>
          <p:cNvPr id="8" name="Footer Placeholder 7">
            <a:extLst>
              <a:ext uri="{FF2B5EF4-FFF2-40B4-BE49-F238E27FC236}">
                <a16:creationId xmlns:a16="http://schemas.microsoft.com/office/drawing/2014/main" id="{8B4F54CA-1661-F4EF-8347-CFA350A538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01C370-7433-4C0F-C5EA-A4295B6F5E6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43263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FCB81-9C1F-6817-3167-D7B62DF7F01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AB427D9-6A9F-8AA0-DBBA-8FE0E9F3E3F1}"/>
              </a:ext>
            </a:extLst>
          </p:cNvPr>
          <p:cNvSpPr>
            <a:spLocks noGrp="1"/>
          </p:cNvSpPr>
          <p:nvPr>
            <p:ph type="dt" sz="half" idx="10"/>
          </p:nvPr>
        </p:nvSpPr>
        <p:spPr/>
        <p:txBody>
          <a:bodyPr/>
          <a:lstStyle/>
          <a:p>
            <a:fld id="{85658635-357A-4E3D-B824-A5CEFDB8449C}" type="datetime1">
              <a:rPr lang="en-US" smtClean="0"/>
              <a:t>2/29/24</a:t>
            </a:fld>
            <a:endParaRPr lang="en-US"/>
          </a:p>
        </p:txBody>
      </p:sp>
      <p:sp>
        <p:nvSpPr>
          <p:cNvPr id="4" name="Footer Placeholder 3">
            <a:extLst>
              <a:ext uri="{FF2B5EF4-FFF2-40B4-BE49-F238E27FC236}">
                <a16:creationId xmlns:a16="http://schemas.microsoft.com/office/drawing/2014/main" id="{AC3355AE-5256-A4F6-D6C5-F1465CCAC7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628334-FD04-41DB-069F-15D463BC6D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6559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2EBD14-849B-C4F0-0898-2978D2B7DC26}"/>
              </a:ext>
            </a:extLst>
          </p:cNvPr>
          <p:cNvSpPr>
            <a:spLocks noGrp="1"/>
          </p:cNvSpPr>
          <p:nvPr>
            <p:ph type="dt" sz="half" idx="10"/>
          </p:nvPr>
        </p:nvSpPr>
        <p:spPr/>
        <p:txBody>
          <a:bodyPr/>
          <a:lstStyle/>
          <a:p>
            <a:fld id="{7E86FF77-2719-4AD0-8740-0B90FF5D1EFB}" type="datetime1">
              <a:rPr lang="en-US" smtClean="0"/>
              <a:t>2/29/24</a:t>
            </a:fld>
            <a:endParaRPr lang="en-US"/>
          </a:p>
        </p:txBody>
      </p:sp>
      <p:sp>
        <p:nvSpPr>
          <p:cNvPr id="3" name="Footer Placeholder 2">
            <a:extLst>
              <a:ext uri="{FF2B5EF4-FFF2-40B4-BE49-F238E27FC236}">
                <a16:creationId xmlns:a16="http://schemas.microsoft.com/office/drawing/2014/main" id="{A2225D88-DD43-E44F-0F9E-737372193B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BD555-98B3-7D12-5B09-A194EE165AE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1672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488F-E757-43AD-5902-50172ADE30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5736696-3F28-2049-DABB-752D1B963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4A0C384-5FF6-47C2-C479-84403A4E96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531D24-74A6-F189-4637-836C212002D0}"/>
              </a:ext>
            </a:extLst>
          </p:cNvPr>
          <p:cNvSpPr>
            <a:spLocks noGrp="1"/>
          </p:cNvSpPr>
          <p:nvPr>
            <p:ph type="dt" sz="half" idx="10"/>
          </p:nvPr>
        </p:nvSpPr>
        <p:spPr/>
        <p:txBody>
          <a:bodyPr/>
          <a:lstStyle/>
          <a:p>
            <a:fld id="{6E441C83-1089-48B9-8B65-293D4C236D35}" type="datetime1">
              <a:rPr lang="en-US" smtClean="0"/>
              <a:t>2/29/24</a:t>
            </a:fld>
            <a:endParaRPr lang="en-US"/>
          </a:p>
        </p:txBody>
      </p:sp>
      <p:sp>
        <p:nvSpPr>
          <p:cNvPr id="6" name="Footer Placeholder 5">
            <a:extLst>
              <a:ext uri="{FF2B5EF4-FFF2-40B4-BE49-F238E27FC236}">
                <a16:creationId xmlns:a16="http://schemas.microsoft.com/office/drawing/2014/main" id="{C511D196-5C6A-6D69-FEDB-429AC50B80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55EC1-9AC1-49E1-E87B-5A14D13E518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0758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C32C3-89F4-02A6-3362-9AE1F405B3A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5E764E-EACC-EF7B-2542-49F48A00C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C1267D-E7A3-FAA2-F493-7F6928558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75531FB-C202-4E73-6584-D38FCD8E399B}"/>
              </a:ext>
            </a:extLst>
          </p:cNvPr>
          <p:cNvSpPr>
            <a:spLocks noGrp="1"/>
          </p:cNvSpPr>
          <p:nvPr>
            <p:ph type="dt" sz="half" idx="10"/>
          </p:nvPr>
        </p:nvSpPr>
        <p:spPr/>
        <p:txBody>
          <a:bodyPr/>
          <a:lstStyle/>
          <a:p>
            <a:fld id="{D162FE45-CC1E-47DB-8B82-6CF0636FBDB8}" type="datetime1">
              <a:rPr lang="en-US" smtClean="0"/>
              <a:t>2/29/24</a:t>
            </a:fld>
            <a:endParaRPr lang="en-US"/>
          </a:p>
        </p:txBody>
      </p:sp>
      <p:sp>
        <p:nvSpPr>
          <p:cNvPr id="6" name="Footer Placeholder 5">
            <a:extLst>
              <a:ext uri="{FF2B5EF4-FFF2-40B4-BE49-F238E27FC236}">
                <a16:creationId xmlns:a16="http://schemas.microsoft.com/office/drawing/2014/main" id="{11E59C31-980B-565F-E507-933A4B917A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D725A-B589-39B5-F929-B24400F5FFD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68677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0EA9B0-81A5-9B1A-2EBF-598D04766A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A55AF2-1887-8448-2AEF-D83A29A464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5149F41-289D-11FA-8D49-2271878184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C8E16-3C03-4238-9C6F-B34F3D10F77E}" type="datetime1">
              <a:rPr lang="en-US" smtClean="0"/>
              <a:t>2/29/24</a:t>
            </a:fld>
            <a:endParaRPr lang="en-US" dirty="0"/>
          </a:p>
        </p:txBody>
      </p:sp>
      <p:sp>
        <p:nvSpPr>
          <p:cNvPr id="5" name="Footer Placeholder 4">
            <a:extLst>
              <a:ext uri="{FF2B5EF4-FFF2-40B4-BE49-F238E27FC236}">
                <a16:creationId xmlns:a16="http://schemas.microsoft.com/office/drawing/2014/main" id="{6AA07639-4D6D-EDA3-D491-9B5E2F083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09E4D4F-CB51-7482-A96F-A4043E2D2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989203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jp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jp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hyperlink" Target="mailto:Thirthankar@iitmandi.ac.in"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AD1A5-9305-425B-4104-3436FB7471BD}"/>
              </a:ext>
            </a:extLst>
          </p:cNvPr>
          <p:cNvSpPr>
            <a:spLocks noGrp="1"/>
          </p:cNvSpPr>
          <p:nvPr>
            <p:ph type="ctrTitle"/>
          </p:nvPr>
        </p:nvSpPr>
        <p:spPr>
          <a:xfrm>
            <a:off x="638882" y="639193"/>
            <a:ext cx="3571810" cy="3573516"/>
          </a:xfrm>
        </p:spPr>
        <p:txBody>
          <a:bodyPr>
            <a:normAutofit/>
          </a:bodyPr>
          <a:lstStyle/>
          <a:p>
            <a:pPr algn="l"/>
            <a:r>
              <a:rPr lang="en-US" sz="5100"/>
              <a:t>Writing the Introduction</a:t>
            </a:r>
          </a:p>
        </p:txBody>
      </p:sp>
      <p:sp>
        <p:nvSpPr>
          <p:cNvPr id="3" name="Subtitle 2">
            <a:extLst>
              <a:ext uri="{FF2B5EF4-FFF2-40B4-BE49-F238E27FC236}">
                <a16:creationId xmlns:a16="http://schemas.microsoft.com/office/drawing/2014/main" id="{F684BD24-B0C9-AC11-FB0E-1E3B06DAA97B}"/>
              </a:ext>
            </a:extLst>
          </p:cNvPr>
          <p:cNvSpPr>
            <a:spLocks noGrp="1"/>
          </p:cNvSpPr>
          <p:nvPr>
            <p:ph type="subTitle" idx="1"/>
          </p:nvPr>
        </p:nvSpPr>
        <p:spPr>
          <a:xfrm>
            <a:off x="638882" y="4631161"/>
            <a:ext cx="3571810" cy="1559327"/>
          </a:xfrm>
        </p:spPr>
        <p:txBody>
          <a:bodyPr>
            <a:normAutofit/>
          </a:bodyPr>
          <a:lstStyle/>
          <a:p>
            <a:pPr algn="l"/>
            <a:r>
              <a:rPr lang="en-US"/>
              <a:t>DP-301P</a:t>
            </a:r>
          </a:p>
          <a:p>
            <a:pPr algn="l"/>
            <a:r>
              <a:rPr lang="en-IN"/>
              <a:t>Interactive Socio-Technical Practicum (ISTP)</a:t>
            </a:r>
            <a:endParaRPr lang="en-US"/>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group of people holding up a piece of paper&#10;&#10;Description automatically generated with low confidence">
            <a:extLst>
              <a:ext uri="{FF2B5EF4-FFF2-40B4-BE49-F238E27FC236}">
                <a16:creationId xmlns:a16="http://schemas.microsoft.com/office/drawing/2014/main" id="{5CBEF8F0-C1C0-24AA-6995-1D8B18ACF7E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654296" y="1408870"/>
            <a:ext cx="7214616" cy="4046693"/>
          </a:xfrm>
          <a:prstGeom prst="rect">
            <a:avLst/>
          </a:prstGeom>
        </p:spPr>
      </p:pic>
      <p:pic>
        <p:nvPicPr>
          <p:cNvPr id="5" name="Picture 4" descr="Diagram&#10;&#10;Description automatically generated">
            <a:extLst>
              <a:ext uri="{FF2B5EF4-FFF2-40B4-BE49-F238E27FC236}">
                <a16:creationId xmlns:a16="http://schemas.microsoft.com/office/drawing/2014/main" id="{2A2BE6D1-00E3-252F-78D9-595789F1EAC1}"/>
              </a:ext>
            </a:extLst>
          </p:cNvPr>
          <p:cNvPicPr>
            <a:picLocks noChangeAspect="1"/>
          </p:cNvPicPr>
          <p:nvPr/>
        </p:nvPicPr>
        <p:blipFill>
          <a:blip r:embed="rId5"/>
          <a:stretch>
            <a:fillRect/>
          </a:stretch>
        </p:blipFill>
        <p:spPr>
          <a:xfrm>
            <a:off x="116142" y="90611"/>
            <a:ext cx="1516076" cy="1031774"/>
          </a:xfrm>
          <a:prstGeom prst="rect">
            <a:avLst/>
          </a:prstGeom>
        </p:spPr>
      </p:pic>
    </p:spTree>
    <p:extLst>
      <p:ext uri="{BB962C8B-B14F-4D97-AF65-F5344CB8AC3E}">
        <p14:creationId xmlns:p14="http://schemas.microsoft.com/office/powerpoint/2010/main" val="4233686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AFAADD16-7AA9-9DDA-3A7D-012DA2FC9E01}"/>
              </a:ext>
            </a:extLst>
          </p:cNvPr>
          <p:cNvPicPr>
            <a:picLocks noChangeAspect="1"/>
          </p:cNvPicPr>
          <p:nvPr/>
        </p:nvPicPr>
        <p:blipFill rotWithShape="1">
          <a:blip r:embed="rId2"/>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7C9404-47F5-52E8-B6DF-FE9ED43A2DED}"/>
              </a:ext>
            </a:extLst>
          </p:cNvPr>
          <p:cNvSpPr>
            <a:spLocks noGrp="1"/>
          </p:cNvSpPr>
          <p:nvPr>
            <p:ph type="title"/>
          </p:nvPr>
        </p:nvSpPr>
        <p:spPr>
          <a:xfrm>
            <a:off x="838200" y="365125"/>
            <a:ext cx="3822189" cy="1899912"/>
          </a:xfrm>
        </p:spPr>
        <p:txBody>
          <a:bodyPr>
            <a:normAutofit/>
          </a:bodyPr>
          <a:lstStyle/>
          <a:p>
            <a:r>
              <a:rPr lang="en-US" sz="4000"/>
              <a:t>Step 7</a:t>
            </a:r>
          </a:p>
        </p:txBody>
      </p:sp>
      <p:sp>
        <p:nvSpPr>
          <p:cNvPr id="3" name="Content Placeholder 2">
            <a:extLst>
              <a:ext uri="{FF2B5EF4-FFF2-40B4-BE49-F238E27FC236}">
                <a16:creationId xmlns:a16="http://schemas.microsoft.com/office/drawing/2014/main" id="{88A52850-265D-0BE6-EAC5-F469398C38CA}"/>
              </a:ext>
            </a:extLst>
          </p:cNvPr>
          <p:cNvSpPr>
            <a:spLocks noGrp="1"/>
          </p:cNvSpPr>
          <p:nvPr>
            <p:ph idx="1"/>
          </p:nvPr>
        </p:nvSpPr>
        <p:spPr>
          <a:xfrm>
            <a:off x="838200" y="2434201"/>
            <a:ext cx="3822189" cy="3742762"/>
          </a:xfrm>
        </p:spPr>
        <p:txBody>
          <a:bodyPr>
            <a:normAutofit/>
          </a:bodyPr>
          <a:lstStyle/>
          <a:p>
            <a:r>
              <a:rPr lang="en-IN" sz="2000" b="1" i="0"/>
              <a:t>Use the map: </a:t>
            </a:r>
            <a:r>
              <a:rPr lang="en-IN" sz="2000" b="0" i="0"/>
              <a:t>Once the concept map is complete, use it as a tool for organizing your thoughts, brainstorming ideas, or presenting information to others.</a:t>
            </a:r>
            <a:br>
              <a:rPr lang="en-IN" sz="2000"/>
            </a:br>
            <a:endParaRPr lang="en-US" sz="2000"/>
          </a:p>
          <a:p>
            <a:endParaRPr lang="en-US" sz="2000"/>
          </a:p>
        </p:txBody>
      </p:sp>
      <p:pic>
        <p:nvPicPr>
          <p:cNvPr id="5" name="Picture 4" descr="Diagram&#10;&#10;Description automatically generated">
            <a:extLst>
              <a:ext uri="{FF2B5EF4-FFF2-40B4-BE49-F238E27FC236}">
                <a16:creationId xmlns:a16="http://schemas.microsoft.com/office/drawing/2014/main" id="{CF99AC56-DEB7-1DA4-1FE7-C4DDC170BB56}"/>
              </a:ext>
            </a:extLst>
          </p:cNvPr>
          <p:cNvPicPr>
            <a:picLocks noChangeAspect="1"/>
          </p:cNvPicPr>
          <p:nvPr/>
        </p:nvPicPr>
        <p:blipFill>
          <a:blip r:embed="rId3"/>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1869105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48ABE1-EF59-503A-B277-539C3BFD4F3C}"/>
              </a:ext>
            </a:extLst>
          </p:cNvPr>
          <p:cNvPicPr>
            <a:picLocks noChangeAspect="1"/>
          </p:cNvPicPr>
          <p:nvPr/>
        </p:nvPicPr>
        <p:blipFill rotWithShape="1">
          <a:blip r:embed="rId2">
            <a:duotone>
              <a:schemeClr val="bg2">
                <a:shade val="45000"/>
                <a:satMod val="135000"/>
              </a:schemeClr>
              <a:prstClr val="white"/>
            </a:duotone>
          </a:blip>
          <a:srcRect t="11605" r="7645" b="10568"/>
          <a:stretch/>
        </p:blipFill>
        <p:spPr>
          <a:xfrm>
            <a:off x="20" y="10"/>
            <a:ext cx="12191980" cy="6857990"/>
          </a:xfrm>
          <a:prstGeom prst="rect">
            <a:avLst/>
          </a:prstGeom>
        </p:spPr>
      </p:pic>
      <p:sp>
        <p:nvSpPr>
          <p:cNvPr id="22" name="Rectangle 2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2FBBC4-C64B-582A-BB3F-99051B5474E0}"/>
              </a:ext>
            </a:extLst>
          </p:cNvPr>
          <p:cNvSpPr>
            <a:spLocks noGrp="1"/>
          </p:cNvSpPr>
          <p:nvPr>
            <p:ph type="title"/>
          </p:nvPr>
        </p:nvSpPr>
        <p:spPr>
          <a:xfrm>
            <a:off x="838200" y="-152399"/>
            <a:ext cx="10515600" cy="1325563"/>
          </a:xfrm>
        </p:spPr>
        <p:txBody>
          <a:bodyPr>
            <a:normAutofit/>
          </a:bodyPr>
          <a:lstStyle/>
          <a:p>
            <a:r>
              <a:rPr lang="en-US" dirty="0"/>
              <a:t>Before you begin, develop a clear set of goals: </a:t>
            </a:r>
          </a:p>
        </p:txBody>
      </p:sp>
      <p:graphicFrame>
        <p:nvGraphicFramePr>
          <p:cNvPr id="12" name="Content Placeholder 2">
            <a:extLst>
              <a:ext uri="{FF2B5EF4-FFF2-40B4-BE49-F238E27FC236}">
                <a16:creationId xmlns:a16="http://schemas.microsoft.com/office/drawing/2014/main" id="{8A78C37E-7C51-3A5C-6840-A43028963D84}"/>
              </a:ext>
            </a:extLst>
          </p:cNvPr>
          <p:cNvGraphicFramePr>
            <a:graphicFrameLocks noGrp="1"/>
          </p:cNvGraphicFramePr>
          <p:nvPr>
            <p:ph idx="1"/>
            <p:extLst>
              <p:ext uri="{D42A27DB-BD31-4B8C-83A1-F6EECF244321}">
                <p14:modId xmlns:p14="http://schemas.microsoft.com/office/powerpoint/2010/main" val="482922543"/>
              </p:ext>
            </p:extLst>
          </p:nvPr>
        </p:nvGraphicFramePr>
        <p:xfrm>
          <a:off x="838200" y="982132"/>
          <a:ext cx="10515600" cy="5604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590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4D066-F2A7-89E5-A5A1-8F30CC4A3049}"/>
              </a:ext>
            </a:extLst>
          </p:cNvPr>
          <p:cNvSpPr>
            <a:spLocks noGrp="1"/>
          </p:cNvSpPr>
          <p:nvPr>
            <p:ph type="title"/>
          </p:nvPr>
        </p:nvSpPr>
        <p:spPr>
          <a:xfrm>
            <a:off x="838200" y="557188"/>
            <a:ext cx="10515600" cy="1133499"/>
          </a:xfrm>
        </p:spPr>
        <p:txBody>
          <a:bodyPr>
            <a:normAutofit/>
          </a:bodyPr>
          <a:lstStyle/>
          <a:p>
            <a:r>
              <a:rPr lang="en-US" sz="5200" dirty="0"/>
              <a:t>Basic Structure of the Introduction: </a:t>
            </a:r>
          </a:p>
        </p:txBody>
      </p:sp>
      <p:graphicFrame>
        <p:nvGraphicFramePr>
          <p:cNvPr id="7" name="TextBox 4">
            <a:extLst>
              <a:ext uri="{FF2B5EF4-FFF2-40B4-BE49-F238E27FC236}">
                <a16:creationId xmlns:a16="http://schemas.microsoft.com/office/drawing/2014/main" id="{3DEA7BDB-53FA-AD28-0541-47E817173853}"/>
              </a:ext>
            </a:extLst>
          </p:cNvPr>
          <p:cNvGraphicFramePr/>
          <p:nvPr>
            <p:extLst>
              <p:ext uri="{D42A27DB-BD31-4B8C-83A1-F6EECF244321}">
                <p14:modId xmlns:p14="http://schemas.microsoft.com/office/powerpoint/2010/main" val="22697630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Diagram&#10;&#10;Description automatically generated">
            <a:extLst>
              <a:ext uri="{FF2B5EF4-FFF2-40B4-BE49-F238E27FC236}">
                <a16:creationId xmlns:a16="http://schemas.microsoft.com/office/drawing/2014/main" id="{D79B35F7-2325-C91E-51CC-C4ECC1090BB1}"/>
              </a:ext>
            </a:extLst>
          </p:cNvPr>
          <p:cNvPicPr>
            <a:picLocks noChangeAspect="1"/>
          </p:cNvPicPr>
          <p:nvPr/>
        </p:nvPicPr>
        <p:blipFill>
          <a:blip r:embed="rId7"/>
          <a:stretch>
            <a:fillRect/>
          </a:stretch>
        </p:blipFill>
        <p:spPr>
          <a:xfrm>
            <a:off x="10675923" y="39576"/>
            <a:ext cx="1516076" cy="1031774"/>
          </a:xfrm>
          <a:prstGeom prst="rect">
            <a:avLst/>
          </a:prstGeom>
        </p:spPr>
      </p:pic>
      <p:sp>
        <p:nvSpPr>
          <p:cNvPr id="4" name="TextBox 3">
            <a:extLst>
              <a:ext uri="{FF2B5EF4-FFF2-40B4-BE49-F238E27FC236}">
                <a16:creationId xmlns:a16="http://schemas.microsoft.com/office/drawing/2014/main" id="{CFFCF466-9B16-3C44-D6A9-3A1FDDB87897}"/>
              </a:ext>
            </a:extLst>
          </p:cNvPr>
          <p:cNvSpPr txBox="1"/>
          <p:nvPr/>
        </p:nvSpPr>
        <p:spPr>
          <a:xfrm>
            <a:off x="14711082" y="9681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82894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D7652-0521-93CA-546A-D3B07C5D9B41}"/>
              </a:ext>
            </a:extLst>
          </p:cNvPr>
          <p:cNvSpPr>
            <a:spLocks noGrp="1"/>
          </p:cNvSpPr>
          <p:nvPr>
            <p:ph type="title"/>
          </p:nvPr>
        </p:nvSpPr>
        <p:spPr>
          <a:xfrm>
            <a:off x="838200" y="681037"/>
            <a:ext cx="10515600" cy="1133499"/>
          </a:xfrm>
        </p:spPr>
        <p:txBody>
          <a:bodyPr>
            <a:normAutofit/>
          </a:bodyPr>
          <a:lstStyle/>
          <a:p>
            <a:r>
              <a:rPr lang="en-IN" sz="2500" dirty="0"/>
              <a:t>The Introduction moves from the general to the particular, the opposite direction of the arguments you present in the discussion. </a:t>
            </a:r>
            <a:br>
              <a:rPr lang="en-IN" sz="2500" dirty="0"/>
            </a:br>
            <a:endParaRPr lang="en-US" sz="2500" dirty="0"/>
          </a:p>
        </p:txBody>
      </p:sp>
      <p:graphicFrame>
        <p:nvGraphicFramePr>
          <p:cNvPr id="4" name="Content Placeholder 3">
            <a:extLst>
              <a:ext uri="{FF2B5EF4-FFF2-40B4-BE49-F238E27FC236}">
                <a16:creationId xmlns:a16="http://schemas.microsoft.com/office/drawing/2014/main" id="{BBDF4229-67E2-D4B4-2774-001524236434}"/>
              </a:ext>
            </a:extLst>
          </p:cNvPr>
          <p:cNvGraphicFramePr>
            <a:graphicFrameLocks noGrp="1"/>
          </p:cNvGraphicFramePr>
          <p:nvPr>
            <p:ph idx="1"/>
            <p:extLst>
              <p:ext uri="{D42A27DB-BD31-4B8C-83A1-F6EECF244321}">
                <p14:modId xmlns:p14="http://schemas.microsoft.com/office/powerpoint/2010/main" val="3344015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742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727-6A9E-6FC7-7B92-C4460201C7AC}"/>
              </a:ext>
            </a:extLst>
          </p:cNvPr>
          <p:cNvPicPr>
            <a:picLocks noChangeAspect="1"/>
          </p:cNvPicPr>
          <p:nvPr/>
        </p:nvPicPr>
        <p:blipFill rotWithShape="1">
          <a:blip r:embed="rId2">
            <a:duotone>
              <a:schemeClr val="bg2">
                <a:shade val="45000"/>
                <a:satMod val="135000"/>
              </a:schemeClr>
              <a:prstClr val="white"/>
            </a:duotone>
          </a:blip>
          <a:srcRect r="266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14FE8-D448-756D-2CCD-90ACAA4B8E09}"/>
              </a:ext>
            </a:extLst>
          </p:cNvPr>
          <p:cNvSpPr>
            <a:spLocks noGrp="1"/>
          </p:cNvSpPr>
          <p:nvPr>
            <p:ph type="title"/>
          </p:nvPr>
        </p:nvSpPr>
        <p:spPr>
          <a:xfrm>
            <a:off x="838200" y="365125"/>
            <a:ext cx="10515600" cy="1325563"/>
          </a:xfrm>
        </p:spPr>
        <p:txBody>
          <a:bodyPr>
            <a:normAutofit/>
          </a:bodyPr>
          <a:lstStyle/>
          <a:p>
            <a:pPr algn="ctr"/>
            <a:r>
              <a:rPr lang="en-US" dirty="0"/>
              <a:t>Framing the introduction: </a:t>
            </a:r>
          </a:p>
        </p:txBody>
      </p:sp>
      <p:graphicFrame>
        <p:nvGraphicFramePr>
          <p:cNvPr id="5" name="Content Placeholder 2">
            <a:extLst>
              <a:ext uri="{FF2B5EF4-FFF2-40B4-BE49-F238E27FC236}">
                <a16:creationId xmlns:a16="http://schemas.microsoft.com/office/drawing/2014/main" id="{B49688AB-CD17-B732-8EFF-36C7091E203C}"/>
              </a:ext>
            </a:extLst>
          </p:cNvPr>
          <p:cNvGraphicFramePr>
            <a:graphicFrameLocks noGrp="1"/>
          </p:cNvGraphicFramePr>
          <p:nvPr>
            <p:ph idx="1"/>
            <p:extLst>
              <p:ext uri="{D42A27DB-BD31-4B8C-83A1-F6EECF244321}">
                <p14:modId xmlns:p14="http://schemas.microsoft.com/office/powerpoint/2010/main" val="35078819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Diagram&#10;&#10;Description automatically generated">
            <a:extLst>
              <a:ext uri="{FF2B5EF4-FFF2-40B4-BE49-F238E27FC236}">
                <a16:creationId xmlns:a16="http://schemas.microsoft.com/office/drawing/2014/main" id="{BD33CD19-4FD4-50AD-B10C-9CF755D464CC}"/>
              </a:ext>
            </a:extLst>
          </p:cNvPr>
          <p:cNvPicPr>
            <a:picLocks noChangeAspect="1"/>
          </p:cNvPicPr>
          <p:nvPr/>
        </p:nvPicPr>
        <p:blipFill>
          <a:blip r:embed="rId8"/>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326174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Calendar">
            <a:extLst>
              <a:ext uri="{FF2B5EF4-FFF2-40B4-BE49-F238E27FC236}">
                <a16:creationId xmlns:a16="http://schemas.microsoft.com/office/drawing/2014/main" id="{2ADF36DC-FADF-6FAC-168D-C4558E34C6D4}"/>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02D9307E-ECC4-6E46-FE35-E6FC96B3563F}"/>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dirty="0">
                <a:solidFill>
                  <a:srgbClr val="FFFFFF"/>
                </a:solidFill>
              </a:rPr>
              <a:t>Examples from the past year’s </a:t>
            </a:r>
            <a:br>
              <a:rPr lang="en-US" sz="5200" dirty="0">
                <a:solidFill>
                  <a:srgbClr val="FFFFFF"/>
                </a:solidFill>
              </a:rPr>
            </a:br>
            <a:r>
              <a:rPr lang="en-US" sz="5200" dirty="0">
                <a:solidFill>
                  <a:srgbClr val="FFFFFF"/>
                </a:solidFill>
              </a:rPr>
              <a:t>ISTP Projects</a:t>
            </a:r>
          </a:p>
        </p:txBody>
      </p:sp>
      <p:pic>
        <p:nvPicPr>
          <p:cNvPr id="4" name="Picture 3" descr="Diagram&#10;&#10;Description automatically generated">
            <a:extLst>
              <a:ext uri="{FF2B5EF4-FFF2-40B4-BE49-F238E27FC236}">
                <a16:creationId xmlns:a16="http://schemas.microsoft.com/office/drawing/2014/main" id="{ABCB6CDB-44A0-9B5E-0BD7-AA7B5CC2A8C9}"/>
              </a:ext>
            </a:extLst>
          </p:cNvPr>
          <p:cNvPicPr>
            <a:picLocks noChangeAspect="1"/>
          </p:cNvPicPr>
          <p:nvPr/>
        </p:nvPicPr>
        <p:blipFill>
          <a:blip r:embed="rId3"/>
          <a:stretch>
            <a:fillRect/>
          </a:stretch>
        </p:blipFill>
        <p:spPr>
          <a:xfrm>
            <a:off x="5336437" y="90589"/>
            <a:ext cx="1516076" cy="1031774"/>
          </a:xfrm>
          <a:prstGeom prst="rect">
            <a:avLst/>
          </a:prstGeom>
        </p:spPr>
      </p:pic>
    </p:spTree>
    <p:extLst>
      <p:ext uri="{BB962C8B-B14F-4D97-AF65-F5344CB8AC3E}">
        <p14:creationId xmlns:p14="http://schemas.microsoft.com/office/powerpoint/2010/main" val="1030174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14F6382-2EBE-B7C1-48DA-23FFA25B76D0}"/>
              </a:ext>
            </a:extLst>
          </p:cNvPr>
          <p:cNvSpPr>
            <a:spLocks noGrp="1"/>
          </p:cNvSpPr>
          <p:nvPr>
            <p:ph type="title"/>
          </p:nvPr>
        </p:nvSpPr>
        <p:spPr>
          <a:xfrm rot="16200000">
            <a:off x="-1325880" y="1947672"/>
            <a:ext cx="5961888" cy="2788920"/>
          </a:xfrm>
        </p:spPr>
        <p:txBody>
          <a:bodyPr anchor="ctr">
            <a:normAutofit/>
          </a:bodyPr>
          <a:lstStyle/>
          <a:p>
            <a:r>
              <a:rPr lang="en-US" sz="4800" dirty="0">
                <a:solidFill>
                  <a:schemeClr val="bg1"/>
                </a:solidFill>
              </a:rPr>
              <a:t>Try to address these basic questions: </a:t>
            </a:r>
          </a:p>
        </p:txBody>
      </p:sp>
      <p:graphicFrame>
        <p:nvGraphicFramePr>
          <p:cNvPr id="5" name="Content Placeholder 2">
            <a:extLst>
              <a:ext uri="{FF2B5EF4-FFF2-40B4-BE49-F238E27FC236}">
                <a16:creationId xmlns:a16="http://schemas.microsoft.com/office/drawing/2014/main" id="{0D18102B-0EB5-B279-A139-8C57AE0C8CD6}"/>
              </a:ext>
            </a:extLst>
          </p:cNvPr>
          <p:cNvGraphicFramePr>
            <a:graphicFrameLocks noGrp="1"/>
          </p:cNvGraphicFramePr>
          <p:nvPr>
            <p:ph idx="1"/>
            <p:extLst>
              <p:ext uri="{D42A27DB-BD31-4B8C-83A1-F6EECF244321}">
                <p14:modId xmlns:p14="http://schemas.microsoft.com/office/powerpoint/2010/main" val="1081129669"/>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393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121E10-80CC-F7AF-F470-26F48387B752}"/>
              </a:ext>
            </a:extLst>
          </p:cNvPr>
          <p:cNvPicPr>
            <a:picLocks noChangeAspect="1"/>
          </p:cNvPicPr>
          <p:nvPr/>
        </p:nvPicPr>
        <p:blipFill rotWithShape="1">
          <a:blip r:embed="rId2">
            <a:duotone>
              <a:schemeClr val="bg2">
                <a:shade val="45000"/>
                <a:satMod val="135000"/>
              </a:schemeClr>
              <a:prstClr val="white"/>
            </a:duotone>
          </a:blip>
          <a:srcRect b="1279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9E57A-F814-203B-DE88-6F5F8041230C}"/>
              </a:ext>
            </a:extLst>
          </p:cNvPr>
          <p:cNvSpPr>
            <a:spLocks noGrp="1"/>
          </p:cNvSpPr>
          <p:nvPr>
            <p:ph type="title"/>
          </p:nvPr>
        </p:nvSpPr>
        <p:spPr>
          <a:xfrm>
            <a:off x="838200" y="365125"/>
            <a:ext cx="10515600" cy="1325563"/>
          </a:xfrm>
        </p:spPr>
        <p:txBody>
          <a:bodyPr>
            <a:normAutofit/>
          </a:bodyPr>
          <a:lstStyle/>
          <a:p>
            <a:r>
              <a:rPr lang="en-US" dirty="0"/>
              <a:t>Working as a Team: </a:t>
            </a:r>
          </a:p>
        </p:txBody>
      </p:sp>
      <p:graphicFrame>
        <p:nvGraphicFramePr>
          <p:cNvPr id="5" name="Content Placeholder 2">
            <a:extLst>
              <a:ext uri="{FF2B5EF4-FFF2-40B4-BE49-F238E27FC236}">
                <a16:creationId xmlns:a16="http://schemas.microsoft.com/office/drawing/2014/main" id="{A78808F4-342A-211F-7AFC-1D2EA8F30677}"/>
              </a:ext>
            </a:extLst>
          </p:cNvPr>
          <p:cNvGraphicFramePr>
            <a:graphicFrameLocks noGrp="1"/>
          </p:cNvGraphicFramePr>
          <p:nvPr>
            <p:ph idx="1"/>
            <p:extLst>
              <p:ext uri="{D42A27DB-BD31-4B8C-83A1-F6EECF244321}">
                <p14:modId xmlns:p14="http://schemas.microsoft.com/office/powerpoint/2010/main" val="18700580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Diagram&#10;&#10;Description automatically generated">
            <a:extLst>
              <a:ext uri="{FF2B5EF4-FFF2-40B4-BE49-F238E27FC236}">
                <a16:creationId xmlns:a16="http://schemas.microsoft.com/office/drawing/2014/main" id="{44788145-CB06-430B-AA29-2C55396D1F02}"/>
              </a:ext>
            </a:extLst>
          </p:cNvPr>
          <p:cNvPicPr>
            <a:picLocks noChangeAspect="1"/>
          </p:cNvPicPr>
          <p:nvPr/>
        </p:nvPicPr>
        <p:blipFill>
          <a:blip r:embed="rId8"/>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3143983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5DE3-088E-08AE-7495-0D684A825B53}"/>
              </a:ext>
            </a:extLst>
          </p:cNvPr>
          <p:cNvSpPr>
            <a:spLocks noGrp="1"/>
          </p:cNvSpPr>
          <p:nvPr>
            <p:ph type="title"/>
          </p:nvPr>
        </p:nvSpPr>
        <p:spPr/>
        <p:txBody>
          <a:bodyPr/>
          <a:lstStyle/>
          <a:p>
            <a:r>
              <a:rPr lang="en-US" dirty="0"/>
              <a:t>Some tips for working effectively as a team: </a:t>
            </a:r>
          </a:p>
        </p:txBody>
      </p:sp>
      <p:graphicFrame>
        <p:nvGraphicFramePr>
          <p:cNvPr id="5" name="Content Placeholder 2">
            <a:extLst>
              <a:ext uri="{FF2B5EF4-FFF2-40B4-BE49-F238E27FC236}">
                <a16:creationId xmlns:a16="http://schemas.microsoft.com/office/drawing/2014/main" id="{4741278F-838D-7EEC-ACCA-86EB83AB11DF}"/>
              </a:ext>
            </a:extLst>
          </p:cNvPr>
          <p:cNvGraphicFramePr>
            <a:graphicFrameLocks noGrp="1"/>
          </p:cNvGraphicFramePr>
          <p:nvPr>
            <p:ph idx="1"/>
            <p:extLst>
              <p:ext uri="{D42A27DB-BD31-4B8C-83A1-F6EECF244321}">
                <p14:modId xmlns:p14="http://schemas.microsoft.com/office/powerpoint/2010/main" val="3295986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1980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1AEF61-B684-709A-2341-38BA116ACADE}"/>
              </a:ext>
            </a:extLst>
          </p:cNvPr>
          <p:cNvSpPr>
            <a:spLocks noGrp="1"/>
          </p:cNvSpPr>
          <p:nvPr>
            <p:ph type="title"/>
          </p:nvPr>
        </p:nvSpPr>
        <p:spPr>
          <a:xfrm>
            <a:off x="1389278" y="1233241"/>
            <a:ext cx="3240506" cy="4064628"/>
          </a:xfrm>
        </p:spPr>
        <p:txBody>
          <a:bodyPr>
            <a:normAutofit/>
          </a:bodyPr>
          <a:lstStyle/>
          <a:p>
            <a:r>
              <a:rPr lang="en-US" dirty="0">
                <a:solidFill>
                  <a:srgbClr val="FFFFFF"/>
                </a:solidFill>
              </a:rPr>
              <a:t>Build your vocabulary: </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8E045F2-1234-5720-392C-88BEF700EF1D}"/>
              </a:ext>
            </a:extLst>
          </p:cNvPr>
          <p:cNvSpPr>
            <a:spLocks noGrp="1"/>
          </p:cNvSpPr>
          <p:nvPr>
            <p:ph idx="1"/>
          </p:nvPr>
        </p:nvSpPr>
        <p:spPr>
          <a:xfrm>
            <a:off x="6096000" y="820880"/>
            <a:ext cx="5257799" cy="4889350"/>
          </a:xfrm>
        </p:spPr>
        <p:txBody>
          <a:bodyPr anchor="t">
            <a:normAutofit/>
          </a:bodyPr>
          <a:lstStyle/>
          <a:p>
            <a:endParaRPr lang="en-US" sz="2600" dirty="0"/>
          </a:p>
          <a:p>
            <a:r>
              <a:rPr lang="en-US" sz="2600" dirty="0"/>
              <a:t>Stakeholders:  those for whom your project will have an impact of some kind (both positive or negative). </a:t>
            </a:r>
          </a:p>
          <a:p>
            <a:r>
              <a:rPr lang="en-US" sz="2600" dirty="0"/>
              <a:t>Sponsoring agency: NGO? School? IIT Mandi?</a:t>
            </a:r>
          </a:p>
          <a:p>
            <a:r>
              <a:rPr lang="en-US" sz="2600" dirty="0"/>
              <a:t>Site description: the community or region or organization in which your project takes place.</a:t>
            </a:r>
          </a:p>
          <a:p>
            <a:r>
              <a:rPr lang="en-US" sz="2600" dirty="0"/>
              <a:t>Avoid using informal language, words such as “stuff, can’t, </a:t>
            </a:r>
            <a:r>
              <a:rPr lang="en-US" sz="2600" dirty="0" err="1"/>
              <a:t>wanna</a:t>
            </a:r>
            <a:r>
              <a:rPr lang="en-US" sz="2600" dirty="0"/>
              <a:t>, FYI, you, I, cool, !!) </a:t>
            </a:r>
          </a:p>
          <a:p>
            <a:endParaRPr lang="en-US" sz="2600" dirty="0"/>
          </a:p>
          <a:p>
            <a:endParaRPr lang="en-US" sz="2600"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AAD53C07-6C49-FD28-8EE5-2579BB82D51D}"/>
              </a:ext>
            </a:extLst>
          </p:cNvPr>
          <p:cNvPicPr>
            <a:picLocks noChangeAspect="1"/>
          </p:cNvPicPr>
          <p:nvPr/>
        </p:nvPicPr>
        <p:blipFill>
          <a:blip r:embed="rId2"/>
          <a:stretch>
            <a:fillRect/>
          </a:stretch>
        </p:blipFill>
        <p:spPr>
          <a:xfrm>
            <a:off x="10662245" y="115996"/>
            <a:ext cx="1516076" cy="1031774"/>
          </a:xfrm>
          <a:prstGeom prst="rect">
            <a:avLst/>
          </a:prstGeom>
        </p:spPr>
      </p:pic>
    </p:spTree>
    <p:extLst>
      <p:ext uri="{BB962C8B-B14F-4D97-AF65-F5344CB8AC3E}">
        <p14:creationId xmlns:p14="http://schemas.microsoft.com/office/powerpoint/2010/main" val="2269676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3998B4E6-6CF8-FEE9-8B0B-8451ED8EB54E}"/>
              </a:ext>
            </a:extLst>
          </p:cNvPr>
          <p:cNvPicPr>
            <a:picLocks noChangeAspect="1"/>
          </p:cNvPicPr>
          <p:nvPr/>
        </p:nvPicPr>
        <p:blipFill rotWithShape="1">
          <a:blip r:embed="rId2">
            <a:alphaModFix amt="35000"/>
          </a:blip>
          <a:srcRect t="6565" b="9165"/>
          <a:stretch/>
        </p:blipFill>
        <p:spPr>
          <a:xfrm>
            <a:off x="20" y="10"/>
            <a:ext cx="12191980" cy="6857990"/>
          </a:xfrm>
          <a:prstGeom prst="rect">
            <a:avLst/>
          </a:prstGeom>
        </p:spPr>
      </p:pic>
      <p:sp>
        <p:nvSpPr>
          <p:cNvPr id="2" name="Title 1">
            <a:extLst>
              <a:ext uri="{FF2B5EF4-FFF2-40B4-BE49-F238E27FC236}">
                <a16:creationId xmlns:a16="http://schemas.microsoft.com/office/drawing/2014/main" id="{E387CD27-0C07-1DC9-0AF0-0B121FC503F7}"/>
              </a:ext>
            </a:extLst>
          </p:cNvPr>
          <p:cNvSpPr>
            <a:spLocks noGrp="1"/>
          </p:cNvSpPr>
          <p:nvPr>
            <p:ph type="title"/>
          </p:nvPr>
        </p:nvSpPr>
        <p:spPr>
          <a:xfrm>
            <a:off x="838198" y="646412"/>
            <a:ext cx="10515600" cy="1325563"/>
          </a:xfrm>
        </p:spPr>
        <p:txBody>
          <a:bodyPr vert="horz" lIns="91440" tIns="45720" rIns="91440" bIns="45720" rtlCol="0" anchor="ctr">
            <a:normAutofit/>
          </a:bodyPr>
          <a:lstStyle/>
          <a:p>
            <a:r>
              <a:rPr lang="en-US" dirty="0">
                <a:solidFill>
                  <a:srgbClr val="FFFFFF"/>
                </a:solidFill>
              </a:rPr>
              <a:t>Before you begin, start by concept mapping: </a:t>
            </a:r>
          </a:p>
        </p:txBody>
      </p:sp>
      <p:sp>
        <p:nvSpPr>
          <p:cNvPr id="5" name="TextBox 4">
            <a:extLst>
              <a:ext uri="{FF2B5EF4-FFF2-40B4-BE49-F238E27FC236}">
                <a16:creationId xmlns:a16="http://schemas.microsoft.com/office/drawing/2014/main" id="{E843F994-A54F-7B62-D693-A0AE8485CBAF}"/>
              </a:ext>
            </a:extLst>
          </p:cNvPr>
          <p:cNvSpPr txBox="1"/>
          <p:nvPr/>
        </p:nvSpPr>
        <p:spPr>
          <a:xfrm>
            <a:off x="2010832" y="2000341"/>
            <a:ext cx="8170333" cy="923330"/>
          </a:xfrm>
          <a:prstGeom prst="rect">
            <a:avLst/>
          </a:prstGeom>
          <a:noFill/>
        </p:spPr>
        <p:txBody>
          <a:bodyPr wrap="square">
            <a:spAutoFit/>
          </a:bodyPr>
          <a:lstStyle/>
          <a:p>
            <a:pPr lvl="0" algn="just">
              <a:spcAft>
                <a:spcPts val="600"/>
              </a:spcAft>
            </a:pPr>
            <a:r>
              <a:rPr lang="en-IN" dirty="0"/>
              <a:t>Concept mapping is a visual tool used to organize and connect ideas and information. It involves creating a diagram or map that illustrates the relationships between different concepts. Here are the general steps to follow for concept mapping:</a:t>
            </a:r>
            <a:endParaRPr lang="en-US" dirty="0"/>
          </a:p>
        </p:txBody>
      </p:sp>
      <p:pic>
        <p:nvPicPr>
          <p:cNvPr id="7" name="Graphic 6" descr="Hierarchy">
            <a:extLst>
              <a:ext uri="{FF2B5EF4-FFF2-40B4-BE49-F238E27FC236}">
                <a16:creationId xmlns:a16="http://schemas.microsoft.com/office/drawing/2014/main" id="{B4D4E8BC-BD2B-DF8B-2775-66962CC7A1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1350" y="55472"/>
            <a:ext cx="749300" cy="749300"/>
          </a:xfrm>
          <a:prstGeom prst="rect">
            <a:avLst/>
          </a:prstGeom>
        </p:spPr>
      </p:pic>
      <p:graphicFrame>
        <p:nvGraphicFramePr>
          <p:cNvPr id="31" name="Content Placeholder 2">
            <a:extLst>
              <a:ext uri="{FF2B5EF4-FFF2-40B4-BE49-F238E27FC236}">
                <a16:creationId xmlns:a16="http://schemas.microsoft.com/office/drawing/2014/main" id="{6F68873D-17F2-3D2B-892E-4489F8F581F6}"/>
              </a:ext>
            </a:extLst>
          </p:cNvPr>
          <p:cNvGraphicFramePr>
            <a:graphicFrameLocks noGrp="1"/>
          </p:cNvGraphicFramePr>
          <p:nvPr>
            <p:ph idx="1"/>
            <p:extLst>
              <p:ext uri="{D42A27DB-BD31-4B8C-83A1-F6EECF244321}">
                <p14:modId xmlns:p14="http://schemas.microsoft.com/office/powerpoint/2010/main" val="2084910261"/>
              </p:ext>
            </p:extLst>
          </p:nvPr>
        </p:nvGraphicFramePr>
        <p:xfrm>
          <a:off x="84666" y="2372305"/>
          <a:ext cx="12022666" cy="46411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61299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831356-F317-A11C-DC69-53BF09F40ED6}"/>
              </a:ext>
            </a:extLst>
          </p:cNvPr>
          <p:cNvSpPr>
            <a:spLocks noGrp="1"/>
          </p:cNvSpPr>
          <p:nvPr>
            <p:ph type="title"/>
          </p:nvPr>
        </p:nvSpPr>
        <p:spPr>
          <a:xfrm>
            <a:off x="1389278" y="1233241"/>
            <a:ext cx="3240506" cy="4064628"/>
          </a:xfrm>
        </p:spPr>
        <p:txBody>
          <a:bodyPr>
            <a:normAutofit/>
          </a:bodyPr>
          <a:lstStyle/>
          <a:p>
            <a:r>
              <a:rPr lang="en-US">
                <a:solidFill>
                  <a:srgbClr val="FFFFFF"/>
                </a:solidFill>
              </a:rPr>
              <a:t>General Style Guidelines	</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333FB38-F939-5212-B47B-EDEE7C61F285}"/>
              </a:ext>
            </a:extLst>
          </p:cNvPr>
          <p:cNvSpPr>
            <a:spLocks noGrp="1"/>
          </p:cNvSpPr>
          <p:nvPr>
            <p:ph idx="1"/>
          </p:nvPr>
        </p:nvSpPr>
        <p:spPr>
          <a:xfrm>
            <a:off x="6096000" y="2232212"/>
            <a:ext cx="5257799" cy="3478018"/>
          </a:xfrm>
        </p:spPr>
        <p:txBody>
          <a:bodyPr anchor="t">
            <a:normAutofit/>
          </a:bodyPr>
          <a:lstStyle/>
          <a:p>
            <a:pPr marL="342900" indent="-342900">
              <a:buFont typeface="Arial" panose="020B0604020202020204" pitchFamily="34" charset="0"/>
              <a:buChar char="•"/>
            </a:pPr>
            <a:r>
              <a:rPr lang="en-US" dirty="0"/>
              <a:t>Use the active voice. </a:t>
            </a:r>
          </a:p>
          <a:p>
            <a:pPr marL="342900" indent="-342900">
              <a:buFont typeface="Arial" panose="020B0604020202020204" pitchFamily="34" charset="0"/>
              <a:buChar char="•"/>
            </a:pPr>
            <a:r>
              <a:rPr lang="en-US" dirty="0"/>
              <a:t>Use relevant and reliable sources to support your study. </a:t>
            </a:r>
          </a:p>
          <a:p>
            <a:pPr marL="342900" indent="-342900">
              <a:buFont typeface="Arial" panose="020B0604020202020204" pitchFamily="34" charset="0"/>
              <a:buChar char="•"/>
            </a:pPr>
            <a:r>
              <a:rPr lang="en-US" dirty="0"/>
              <a:t>Use keywords that are pertinent. </a:t>
            </a:r>
          </a:p>
          <a:p>
            <a:pPr marL="342900" indent="-342900">
              <a:buFont typeface="Arial" panose="020B0604020202020204" pitchFamily="34" charset="0"/>
              <a:buChar char="•"/>
            </a:pPr>
            <a:r>
              <a:rPr lang="en-US" dirty="0"/>
              <a:t>Include a clearly identifiable hypothesis. </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Diagram&#10;&#10;Description automatically generated">
            <a:extLst>
              <a:ext uri="{FF2B5EF4-FFF2-40B4-BE49-F238E27FC236}">
                <a16:creationId xmlns:a16="http://schemas.microsoft.com/office/drawing/2014/main" id="{D28CD311-C1D9-CCE4-1C4E-81C37B42AF6B}"/>
              </a:ext>
            </a:extLst>
          </p:cNvPr>
          <p:cNvPicPr>
            <a:picLocks noChangeAspect="1"/>
          </p:cNvPicPr>
          <p:nvPr/>
        </p:nvPicPr>
        <p:blipFill>
          <a:blip r:embed="rId2"/>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2048179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44AC-E54F-07FE-C88E-782BAFCEEFEE}"/>
              </a:ext>
            </a:extLst>
          </p:cNvPr>
          <p:cNvSpPr>
            <a:spLocks noGrp="1"/>
          </p:cNvSpPr>
          <p:nvPr>
            <p:ph type="title"/>
          </p:nvPr>
        </p:nvSpPr>
        <p:spPr>
          <a:xfrm>
            <a:off x="540000" y="540000"/>
            <a:ext cx="11101135" cy="1809500"/>
          </a:xfrm>
        </p:spPr>
        <p:txBody>
          <a:bodyPr anchor="t">
            <a:normAutofit/>
          </a:bodyPr>
          <a:lstStyle/>
          <a:p>
            <a:pPr algn="ctr"/>
            <a:r>
              <a:rPr lang="en-US" dirty="0"/>
              <a:t>Tips for Concise Writing: </a:t>
            </a:r>
          </a:p>
        </p:txBody>
      </p:sp>
      <p:graphicFrame>
        <p:nvGraphicFramePr>
          <p:cNvPr id="5" name="Content Placeholder 2">
            <a:extLst>
              <a:ext uri="{FF2B5EF4-FFF2-40B4-BE49-F238E27FC236}">
                <a16:creationId xmlns:a16="http://schemas.microsoft.com/office/drawing/2014/main" id="{EA957DBE-E191-EF37-733A-D7FCAC7CA579}"/>
              </a:ext>
            </a:extLst>
          </p:cNvPr>
          <p:cNvGraphicFramePr>
            <a:graphicFrameLocks noGrp="1"/>
          </p:cNvGraphicFramePr>
          <p:nvPr>
            <p:ph idx="1"/>
            <p:extLst>
              <p:ext uri="{D42A27DB-BD31-4B8C-83A1-F6EECF244321}">
                <p14:modId xmlns:p14="http://schemas.microsoft.com/office/powerpoint/2010/main" val="433127205"/>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Diagram&#10;&#10;Description automatically generated">
            <a:extLst>
              <a:ext uri="{FF2B5EF4-FFF2-40B4-BE49-F238E27FC236}">
                <a16:creationId xmlns:a16="http://schemas.microsoft.com/office/drawing/2014/main" id="{985BB2D9-3F07-785D-9957-D31708301081}"/>
              </a:ext>
            </a:extLst>
          </p:cNvPr>
          <p:cNvPicPr>
            <a:picLocks noChangeAspect="1"/>
          </p:cNvPicPr>
          <p:nvPr/>
        </p:nvPicPr>
        <p:blipFill>
          <a:blip r:embed="rId7"/>
          <a:stretch>
            <a:fillRect/>
          </a:stretch>
        </p:blipFill>
        <p:spPr>
          <a:xfrm>
            <a:off x="0" y="33388"/>
            <a:ext cx="1516076" cy="1031774"/>
          </a:xfrm>
          <a:prstGeom prst="rect">
            <a:avLst/>
          </a:prstGeom>
        </p:spPr>
      </p:pic>
    </p:spTree>
    <p:extLst>
      <p:ext uri="{BB962C8B-B14F-4D97-AF65-F5344CB8AC3E}">
        <p14:creationId xmlns:p14="http://schemas.microsoft.com/office/powerpoint/2010/main" val="190099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A6E8-F2E1-41F7-593B-006E694D7C98}"/>
              </a:ext>
            </a:extLst>
          </p:cNvPr>
          <p:cNvSpPr>
            <a:spLocks noGrp="1"/>
          </p:cNvSpPr>
          <p:nvPr>
            <p:ph type="title"/>
          </p:nvPr>
        </p:nvSpPr>
        <p:spPr>
          <a:xfrm>
            <a:off x="540000" y="540000"/>
            <a:ext cx="11101135" cy="1809500"/>
          </a:xfrm>
        </p:spPr>
        <p:txBody>
          <a:bodyPr anchor="t">
            <a:normAutofit fontScale="90000"/>
          </a:bodyPr>
          <a:lstStyle/>
          <a:p>
            <a:pPr algn="ctr"/>
            <a:r>
              <a:rPr lang="en-US" dirty="0"/>
              <a:t>Some Additional Tips: </a:t>
            </a:r>
            <a:br>
              <a:rPr lang="en-US" dirty="0"/>
            </a:br>
            <a:r>
              <a:rPr lang="en-US" dirty="0"/>
              <a:t>WOW! </a:t>
            </a:r>
            <a:br>
              <a:rPr lang="en-US" dirty="0"/>
            </a:br>
            <a:r>
              <a:rPr lang="en-US" dirty="0"/>
              <a:t>(Waste of Words)</a:t>
            </a:r>
          </a:p>
        </p:txBody>
      </p:sp>
      <p:graphicFrame>
        <p:nvGraphicFramePr>
          <p:cNvPr id="5" name="Content Placeholder 2">
            <a:extLst>
              <a:ext uri="{FF2B5EF4-FFF2-40B4-BE49-F238E27FC236}">
                <a16:creationId xmlns:a16="http://schemas.microsoft.com/office/drawing/2014/main" id="{1CCC3CA6-62F2-1FAC-52DB-C49B3E1262DB}"/>
              </a:ext>
            </a:extLst>
          </p:cNvPr>
          <p:cNvGraphicFramePr>
            <a:graphicFrameLocks noGrp="1"/>
          </p:cNvGraphicFramePr>
          <p:nvPr>
            <p:ph idx="1"/>
            <p:extLst>
              <p:ext uri="{D42A27DB-BD31-4B8C-83A1-F6EECF244321}">
                <p14:modId xmlns:p14="http://schemas.microsoft.com/office/powerpoint/2010/main" val="756574999"/>
              </p:ext>
            </p:extLst>
          </p:nvPr>
        </p:nvGraphicFramePr>
        <p:xfrm>
          <a:off x="539750" y="2528888"/>
          <a:ext cx="11101388" cy="37798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Diagram&#10;&#10;Description automatically generated">
            <a:extLst>
              <a:ext uri="{FF2B5EF4-FFF2-40B4-BE49-F238E27FC236}">
                <a16:creationId xmlns:a16="http://schemas.microsoft.com/office/drawing/2014/main" id="{119A843A-366D-3DE4-9BA7-D71091F79110}"/>
              </a:ext>
            </a:extLst>
          </p:cNvPr>
          <p:cNvPicPr>
            <a:picLocks noChangeAspect="1"/>
          </p:cNvPicPr>
          <p:nvPr/>
        </p:nvPicPr>
        <p:blipFill>
          <a:blip r:embed="rId7"/>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37049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FECF48-F7FD-A571-9C6D-B05D4FFFA41F}"/>
              </a:ext>
            </a:extLst>
          </p:cNvPr>
          <p:cNvSpPr>
            <a:spLocks noGrp="1"/>
          </p:cNvSpPr>
          <p:nvPr>
            <p:ph type="title"/>
          </p:nvPr>
        </p:nvSpPr>
        <p:spPr>
          <a:xfrm>
            <a:off x="838200" y="365125"/>
            <a:ext cx="10515600" cy="1325563"/>
          </a:xfrm>
        </p:spPr>
        <p:txBody>
          <a:bodyPr>
            <a:normAutofit/>
          </a:bodyPr>
          <a:lstStyle/>
          <a:p>
            <a:pPr algn="ctr"/>
            <a:r>
              <a:rPr lang="en-US" dirty="0">
                <a:solidFill>
                  <a:srgbClr val="FFFFFF"/>
                </a:solidFill>
              </a:rPr>
              <a:t>Vague words that you should generally avoid: </a:t>
            </a:r>
          </a:p>
        </p:txBody>
      </p:sp>
      <p:graphicFrame>
        <p:nvGraphicFramePr>
          <p:cNvPr id="5" name="Content Placeholder 2">
            <a:extLst>
              <a:ext uri="{FF2B5EF4-FFF2-40B4-BE49-F238E27FC236}">
                <a16:creationId xmlns:a16="http://schemas.microsoft.com/office/drawing/2014/main" id="{66168624-EEE4-1F0B-92B2-7378D86F4E30}"/>
              </a:ext>
            </a:extLst>
          </p:cNvPr>
          <p:cNvGraphicFramePr>
            <a:graphicFrameLocks noGrp="1"/>
          </p:cNvGraphicFramePr>
          <p:nvPr>
            <p:ph idx="1"/>
            <p:extLst>
              <p:ext uri="{D42A27DB-BD31-4B8C-83A1-F6EECF244321}">
                <p14:modId xmlns:p14="http://schemas.microsoft.com/office/powerpoint/2010/main" val="10608364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8859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755A1-8F68-C4D5-DA8E-025D8EA87544}"/>
              </a:ext>
            </a:extLst>
          </p:cNvPr>
          <p:cNvSpPr>
            <a:spLocks noGrp="1"/>
          </p:cNvSpPr>
          <p:nvPr>
            <p:ph type="title"/>
          </p:nvPr>
        </p:nvSpPr>
        <p:spPr>
          <a:xfrm>
            <a:off x="8643193" y="489507"/>
            <a:ext cx="3091607" cy="1655483"/>
          </a:xfrm>
        </p:spPr>
        <p:txBody>
          <a:bodyPr anchor="b">
            <a:normAutofit/>
          </a:bodyPr>
          <a:lstStyle/>
          <a:p>
            <a:r>
              <a:rPr lang="en-US" sz="4000"/>
              <a:t>Contact</a:t>
            </a:r>
            <a:endParaRPr lang="en-US" sz="4000" dirty="0"/>
          </a:p>
        </p:txBody>
      </p:sp>
      <p:pic>
        <p:nvPicPr>
          <p:cNvPr id="5" name="Picture 4" descr="Glasses on top of a book">
            <a:extLst>
              <a:ext uri="{FF2B5EF4-FFF2-40B4-BE49-F238E27FC236}">
                <a16:creationId xmlns:a16="http://schemas.microsoft.com/office/drawing/2014/main" id="{A276DC54-239F-E29B-4503-39B8F10C0388}"/>
              </a:ext>
            </a:extLst>
          </p:cNvPr>
          <p:cNvPicPr>
            <a:picLocks noChangeAspect="1"/>
          </p:cNvPicPr>
          <p:nvPr/>
        </p:nvPicPr>
        <p:blipFill rotWithShape="1">
          <a:blip r:embed="rId2"/>
          <a:srcRect r="16102" b="-1"/>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BE857B8E-1C4D-0072-99FA-1021F14C988C}"/>
              </a:ext>
            </a:extLst>
          </p:cNvPr>
          <p:cNvSpPr>
            <a:spLocks noGrp="1"/>
          </p:cNvSpPr>
          <p:nvPr>
            <p:ph idx="1"/>
          </p:nvPr>
        </p:nvSpPr>
        <p:spPr>
          <a:xfrm>
            <a:off x="8494399" y="2418408"/>
            <a:ext cx="3500377" cy="3540265"/>
          </a:xfrm>
        </p:spPr>
        <p:txBody>
          <a:bodyPr>
            <a:normAutofit/>
          </a:bodyPr>
          <a:lstStyle/>
          <a:p>
            <a:pPr marL="0" indent="0">
              <a:buNone/>
            </a:pPr>
            <a:r>
              <a:rPr lang="en-US" sz="2000"/>
              <a:t>Thank you and all the best with writing your Introductions for the ISTP Project! </a:t>
            </a:r>
          </a:p>
          <a:p>
            <a:pPr marL="0" indent="0">
              <a:buNone/>
            </a:pPr>
            <a:endParaRPr lang="en-US" sz="2000"/>
          </a:p>
          <a:p>
            <a:pPr marL="0" indent="0">
              <a:buNone/>
            </a:pPr>
            <a:r>
              <a:rPr lang="en-US" sz="2000"/>
              <a:t>For any queries, please write to: </a:t>
            </a:r>
          </a:p>
          <a:p>
            <a:pPr marL="0" indent="0">
              <a:buNone/>
            </a:pPr>
            <a:r>
              <a:rPr lang="en-US" sz="2000">
                <a:hlinkClick r:id="rId3"/>
              </a:rPr>
              <a:t>thirthankar@iitmandi.ac.in</a:t>
            </a:r>
            <a:endParaRPr lang="en-US" sz="2000"/>
          </a:p>
          <a:p>
            <a:pPr marL="0" indent="0">
              <a:buNone/>
            </a:pPr>
            <a:endParaRPr lang="en-US" sz="2000"/>
          </a:p>
          <a:p>
            <a:pPr marL="0" indent="0">
              <a:buNone/>
            </a:pPr>
            <a:endParaRPr lang="en-US" sz="2000" dirty="0"/>
          </a:p>
        </p:txBody>
      </p:sp>
      <p:sp>
        <p:nvSpPr>
          <p:cNvPr id="25" name="Rectangle 24">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01051D43-A495-472F-5FA0-0CAA9F2E4D95}"/>
              </a:ext>
            </a:extLst>
          </p:cNvPr>
          <p:cNvPicPr>
            <a:picLocks noChangeAspect="1"/>
          </p:cNvPicPr>
          <p:nvPr/>
        </p:nvPicPr>
        <p:blipFill>
          <a:blip r:embed="rId4"/>
          <a:stretch>
            <a:fillRect/>
          </a:stretch>
        </p:blipFill>
        <p:spPr>
          <a:xfrm>
            <a:off x="10675904" y="39439"/>
            <a:ext cx="1516076" cy="1031774"/>
          </a:xfrm>
          <a:prstGeom prst="rect">
            <a:avLst/>
          </a:prstGeom>
        </p:spPr>
      </p:pic>
    </p:spTree>
    <p:extLst>
      <p:ext uri="{BB962C8B-B14F-4D97-AF65-F5344CB8AC3E}">
        <p14:creationId xmlns:p14="http://schemas.microsoft.com/office/powerpoint/2010/main" val="39012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up of a mind map&#10;&#10;Description automatically generated">
            <a:extLst>
              <a:ext uri="{FF2B5EF4-FFF2-40B4-BE49-F238E27FC236}">
                <a16:creationId xmlns:a16="http://schemas.microsoft.com/office/drawing/2014/main" id="{695EC372-F818-243B-33D7-F4981309EDCD}"/>
              </a:ext>
            </a:extLst>
          </p:cNvPr>
          <p:cNvPicPr>
            <a:picLocks noGrp="1" noChangeAspect="1"/>
          </p:cNvPicPr>
          <p:nvPr>
            <p:ph idx="1"/>
          </p:nvPr>
        </p:nvPicPr>
        <p:blipFill>
          <a:blip r:embed="rId2"/>
          <a:stretch>
            <a:fillRect/>
          </a:stretch>
        </p:blipFill>
        <p:spPr>
          <a:xfrm>
            <a:off x="-50597" y="0"/>
            <a:ext cx="12242597" cy="6948354"/>
          </a:xfrm>
        </p:spPr>
      </p:pic>
      <p:pic>
        <p:nvPicPr>
          <p:cNvPr id="7" name="Picture 6" descr="Diagram&#10;&#10;Description automatically generated">
            <a:extLst>
              <a:ext uri="{FF2B5EF4-FFF2-40B4-BE49-F238E27FC236}">
                <a16:creationId xmlns:a16="http://schemas.microsoft.com/office/drawing/2014/main" id="{9B73CC29-0C8C-93E4-1AE7-E117038225C3}"/>
              </a:ext>
            </a:extLst>
          </p:cNvPr>
          <p:cNvPicPr>
            <a:picLocks noChangeAspect="1"/>
          </p:cNvPicPr>
          <p:nvPr/>
        </p:nvPicPr>
        <p:blipFill>
          <a:blip r:embed="rId3"/>
          <a:stretch>
            <a:fillRect/>
          </a:stretch>
        </p:blipFill>
        <p:spPr>
          <a:xfrm>
            <a:off x="116142" y="90611"/>
            <a:ext cx="1516076" cy="1031774"/>
          </a:xfrm>
          <a:prstGeom prst="rect">
            <a:avLst/>
          </a:prstGeom>
        </p:spPr>
      </p:pic>
    </p:spTree>
    <p:extLst>
      <p:ext uri="{BB962C8B-B14F-4D97-AF65-F5344CB8AC3E}">
        <p14:creationId xmlns:p14="http://schemas.microsoft.com/office/powerpoint/2010/main" val="80556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pins connected with a thread">
            <a:extLst>
              <a:ext uri="{FF2B5EF4-FFF2-40B4-BE49-F238E27FC236}">
                <a16:creationId xmlns:a16="http://schemas.microsoft.com/office/drawing/2014/main" id="{B0309A74-99AA-5888-9E9C-7D4FF47922EE}"/>
              </a:ext>
            </a:extLst>
          </p:cNvPr>
          <p:cNvPicPr>
            <a:picLocks noChangeAspect="1"/>
          </p:cNvPicPr>
          <p:nvPr/>
        </p:nvPicPr>
        <p:blipFill rotWithShape="1">
          <a:blip r:embed="rId2"/>
          <a:srcRect b="15730"/>
          <a:stretch/>
        </p:blipFill>
        <p:spPr>
          <a:xfrm>
            <a:off x="1" y="1"/>
            <a:ext cx="12192000" cy="6857999"/>
          </a:xfrm>
          <a:prstGeom prst="rect">
            <a:avLst/>
          </a:prstGeom>
        </p:spPr>
      </p:pic>
      <p:sp useBgFill="1">
        <p:nvSpPr>
          <p:cNvPr id="16" name="Freeform: Shape 15">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9D5B3E1-7B4D-EFBB-203F-2363CE7CFE43}"/>
              </a:ext>
            </a:extLst>
          </p:cNvPr>
          <p:cNvSpPr>
            <a:spLocks noGrp="1"/>
          </p:cNvSpPr>
          <p:nvPr>
            <p:ph type="title"/>
          </p:nvPr>
        </p:nvSpPr>
        <p:spPr>
          <a:xfrm>
            <a:off x="1037809" y="1071350"/>
            <a:ext cx="4775162" cy="1339382"/>
          </a:xfrm>
        </p:spPr>
        <p:txBody>
          <a:bodyPr>
            <a:normAutofit/>
          </a:bodyPr>
          <a:lstStyle/>
          <a:p>
            <a:pPr algn="ctr"/>
            <a:r>
              <a:rPr lang="en-US" sz="3600"/>
              <a:t>Step 1</a:t>
            </a:r>
          </a:p>
        </p:txBody>
      </p:sp>
      <p:sp>
        <p:nvSpPr>
          <p:cNvPr id="18"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28E7F9-399C-23C9-1854-CB4E94DF44D4}"/>
              </a:ext>
            </a:extLst>
          </p:cNvPr>
          <p:cNvSpPr>
            <a:spLocks noGrp="1"/>
          </p:cNvSpPr>
          <p:nvPr>
            <p:ph idx="1"/>
          </p:nvPr>
        </p:nvSpPr>
        <p:spPr>
          <a:xfrm>
            <a:off x="1189319" y="2547257"/>
            <a:ext cx="4458446" cy="3109740"/>
          </a:xfrm>
        </p:spPr>
        <p:txBody>
          <a:bodyPr anchor="ctr">
            <a:normAutofit/>
          </a:bodyPr>
          <a:lstStyle/>
          <a:p>
            <a:r>
              <a:rPr lang="en-IN" sz="2000" b="1" i="0" dirty="0"/>
              <a:t>Identify the central concept</a:t>
            </a:r>
            <a:r>
              <a:rPr lang="en-IN" sz="2000" b="0" i="0" dirty="0"/>
              <a:t>: Start by identifying the main concept that you want to explore. This will be the central idea of your concept map.</a:t>
            </a:r>
            <a:endParaRPr lang="en-US" sz="2000" dirty="0"/>
          </a:p>
          <a:p>
            <a:endParaRPr lang="en-US" sz="2000" dirty="0"/>
          </a:p>
        </p:txBody>
      </p:sp>
      <p:pic>
        <p:nvPicPr>
          <p:cNvPr id="4" name="Picture 3" descr="Diagram&#10;&#10;Description automatically generated">
            <a:extLst>
              <a:ext uri="{FF2B5EF4-FFF2-40B4-BE49-F238E27FC236}">
                <a16:creationId xmlns:a16="http://schemas.microsoft.com/office/drawing/2014/main" id="{397BE9BF-6678-25C2-F564-469C835FBF4C}"/>
              </a:ext>
            </a:extLst>
          </p:cNvPr>
          <p:cNvPicPr>
            <a:picLocks noChangeAspect="1"/>
          </p:cNvPicPr>
          <p:nvPr/>
        </p:nvPicPr>
        <p:blipFill>
          <a:blip r:embed="rId3"/>
          <a:stretch>
            <a:fillRect/>
          </a:stretch>
        </p:blipFill>
        <p:spPr>
          <a:xfrm>
            <a:off x="10675923" y="-1"/>
            <a:ext cx="1516076" cy="1031774"/>
          </a:xfrm>
          <a:prstGeom prst="rect">
            <a:avLst/>
          </a:prstGeom>
        </p:spPr>
      </p:pic>
    </p:spTree>
    <p:extLst>
      <p:ext uri="{BB962C8B-B14F-4D97-AF65-F5344CB8AC3E}">
        <p14:creationId xmlns:p14="http://schemas.microsoft.com/office/powerpoint/2010/main" val="699607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6026-0E4D-3035-89E8-3F8A8B54A000}"/>
              </a:ext>
            </a:extLst>
          </p:cNvPr>
          <p:cNvSpPr>
            <a:spLocks noGrp="1"/>
          </p:cNvSpPr>
          <p:nvPr>
            <p:ph type="title"/>
          </p:nvPr>
        </p:nvSpPr>
        <p:spPr>
          <a:xfrm>
            <a:off x="481013" y="3752849"/>
            <a:ext cx="3290887" cy="2452687"/>
          </a:xfrm>
        </p:spPr>
        <p:txBody>
          <a:bodyPr anchor="ctr">
            <a:normAutofit/>
          </a:bodyPr>
          <a:lstStyle/>
          <a:p>
            <a:r>
              <a:rPr lang="en-US" sz="3600" dirty="0"/>
              <a:t>Step 2</a:t>
            </a:r>
            <a:endParaRPr lang="en-US" sz="3600"/>
          </a:p>
        </p:txBody>
      </p:sp>
      <p:pic>
        <p:nvPicPr>
          <p:cNvPr id="4" name="Picture 3" descr="Colourful pins connected with a thread">
            <a:extLst>
              <a:ext uri="{FF2B5EF4-FFF2-40B4-BE49-F238E27FC236}">
                <a16:creationId xmlns:a16="http://schemas.microsoft.com/office/drawing/2014/main" id="{5A18AB57-F930-91C9-8FD6-F1692EBF3416}"/>
              </a:ext>
            </a:extLst>
          </p:cNvPr>
          <p:cNvPicPr>
            <a:picLocks noChangeAspect="1"/>
          </p:cNvPicPr>
          <p:nvPr/>
        </p:nvPicPr>
        <p:blipFill rotWithShape="1">
          <a:blip r:embed="rId2"/>
          <a:srcRect t="17706" b="3669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B63F7D33-5AA6-9C09-EBA5-244526B87E32}"/>
              </a:ext>
            </a:extLst>
          </p:cNvPr>
          <p:cNvSpPr>
            <a:spLocks noGrp="1"/>
          </p:cNvSpPr>
          <p:nvPr>
            <p:ph idx="1"/>
          </p:nvPr>
        </p:nvSpPr>
        <p:spPr>
          <a:xfrm>
            <a:off x="4223982" y="3752850"/>
            <a:ext cx="7485413" cy="2452687"/>
          </a:xfrm>
        </p:spPr>
        <p:txBody>
          <a:bodyPr anchor="ctr">
            <a:normAutofit/>
          </a:bodyPr>
          <a:lstStyle/>
          <a:p>
            <a:r>
              <a:rPr lang="en-IN" sz="1800" b="1" i="0"/>
              <a:t>Brainstorm related ideas:</a:t>
            </a:r>
            <a:r>
              <a:rPr lang="en-IN" sz="1800" b="0" i="0"/>
              <a:t> Brainstorm all the related ideas, sub-concepts, or elements that are associated with the central concept. Write down </a:t>
            </a:r>
            <a:r>
              <a:rPr lang="en-GB" sz="1800" b="0" i="0"/>
              <a:t>these ideas around the central idea. </a:t>
            </a:r>
            <a:endParaRPr lang="en-US" sz="1800"/>
          </a:p>
          <a:p>
            <a:endParaRPr lang="en-US" sz="1800"/>
          </a:p>
        </p:txBody>
      </p:sp>
      <p:pic>
        <p:nvPicPr>
          <p:cNvPr id="6" name="Picture 5" descr="Diagram&#10;&#10;Description automatically generated">
            <a:extLst>
              <a:ext uri="{FF2B5EF4-FFF2-40B4-BE49-F238E27FC236}">
                <a16:creationId xmlns:a16="http://schemas.microsoft.com/office/drawing/2014/main" id="{A5037C6C-CBD6-5E9F-FCB9-1C9B02215BBA}"/>
              </a:ext>
            </a:extLst>
          </p:cNvPr>
          <p:cNvPicPr>
            <a:picLocks noChangeAspect="1"/>
          </p:cNvPicPr>
          <p:nvPr/>
        </p:nvPicPr>
        <p:blipFill>
          <a:blip r:embed="rId3"/>
          <a:stretch>
            <a:fillRect/>
          </a:stretch>
        </p:blipFill>
        <p:spPr>
          <a:xfrm>
            <a:off x="0" y="0"/>
            <a:ext cx="1516076" cy="1031774"/>
          </a:xfrm>
          <a:prstGeom prst="rect">
            <a:avLst/>
          </a:prstGeom>
        </p:spPr>
      </p:pic>
    </p:spTree>
    <p:extLst>
      <p:ext uri="{BB962C8B-B14F-4D97-AF65-F5344CB8AC3E}">
        <p14:creationId xmlns:p14="http://schemas.microsoft.com/office/powerpoint/2010/main" val="215979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1A88-B262-C9AB-BEB1-A71B58954364}"/>
              </a:ext>
            </a:extLst>
          </p:cNvPr>
          <p:cNvSpPr>
            <a:spLocks noGrp="1"/>
          </p:cNvSpPr>
          <p:nvPr>
            <p:ph type="title"/>
          </p:nvPr>
        </p:nvSpPr>
        <p:spPr>
          <a:xfrm>
            <a:off x="6417733" y="490537"/>
            <a:ext cx="5291663" cy="1628775"/>
          </a:xfrm>
        </p:spPr>
        <p:txBody>
          <a:bodyPr anchor="b">
            <a:normAutofit/>
          </a:bodyPr>
          <a:lstStyle/>
          <a:p>
            <a:r>
              <a:rPr lang="en-GB" sz="4000" b="1" i="0"/>
              <a:t>Step 3</a:t>
            </a:r>
            <a:endParaRPr lang="en-US" sz="4000"/>
          </a:p>
        </p:txBody>
      </p:sp>
      <p:pic>
        <p:nvPicPr>
          <p:cNvPr id="4" name="Picture 3" descr="Colourful pins connected with a thread">
            <a:extLst>
              <a:ext uri="{FF2B5EF4-FFF2-40B4-BE49-F238E27FC236}">
                <a16:creationId xmlns:a16="http://schemas.microsoft.com/office/drawing/2014/main" id="{2E1C5685-C27B-B9DD-03DC-B674D961E311}"/>
              </a:ext>
            </a:extLst>
          </p:cNvPr>
          <p:cNvPicPr>
            <a:picLocks noChangeAspect="1"/>
          </p:cNvPicPr>
          <p:nvPr/>
        </p:nvPicPr>
        <p:blipFill rotWithShape="1">
          <a:blip r:embed="rId2"/>
          <a:srcRect l="20327" r="20325"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B9E1AD6D-E0A8-CBAA-D47B-965C7BA59979}"/>
              </a:ext>
            </a:extLst>
          </p:cNvPr>
          <p:cNvSpPr>
            <a:spLocks noGrp="1"/>
          </p:cNvSpPr>
          <p:nvPr>
            <p:ph idx="1"/>
          </p:nvPr>
        </p:nvSpPr>
        <p:spPr>
          <a:xfrm>
            <a:off x="6417734" y="2614612"/>
            <a:ext cx="5291663" cy="3752849"/>
          </a:xfrm>
        </p:spPr>
        <p:txBody>
          <a:bodyPr>
            <a:normAutofit/>
          </a:bodyPr>
          <a:lstStyle/>
          <a:p>
            <a:r>
              <a:rPr lang="en-IN" sz="1800" b="1" i="0"/>
              <a:t>Organize the ideas: </a:t>
            </a:r>
            <a:r>
              <a:rPr lang="en-IN" sz="1800" b="0" i="0"/>
              <a:t>Look for connections between the ideas and group them into categories. Arrange the ideas on a table or a large sheet of paper. You can use a software tool specifically designed for concept mapping.</a:t>
            </a:r>
            <a:endParaRPr lang="en-US" sz="1800"/>
          </a:p>
          <a:p>
            <a:endParaRPr lang="en-US" sz="1800"/>
          </a:p>
        </p:txBody>
      </p:sp>
      <p:pic>
        <p:nvPicPr>
          <p:cNvPr id="5" name="Picture 4" descr="Diagram&#10;&#10;Description automatically generated">
            <a:extLst>
              <a:ext uri="{FF2B5EF4-FFF2-40B4-BE49-F238E27FC236}">
                <a16:creationId xmlns:a16="http://schemas.microsoft.com/office/drawing/2014/main" id="{DB58A92E-32C6-7E76-7831-79C159377F1B}"/>
              </a:ext>
            </a:extLst>
          </p:cNvPr>
          <p:cNvPicPr>
            <a:picLocks noChangeAspect="1"/>
          </p:cNvPicPr>
          <p:nvPr/>
        </p:nvPicPr>
        <p:blipFill>
          <a:blip r:embed="rId3"/>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309376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lourful pins connected with a thread">
            <a:extLst>
              <a:ext uri="{FF2B5EF4-FFF2-40B4-BE49-F238E27FC236}">
                <a16:creationId xmlns:a16="http://schemas.microsoft.com/office/drawing/2014/main" id="{53D4266E-DC33-F1F1-0E71-9BA682179132}"/>
              </a:ext>
            </a:extLst>
          </p:cNvPr>
          <p:cNvPicPr>
            <a:picLocks noChangeAspect="1"/>
          </p:cNvPicPr>
          <p:nvPr/>
        </p:nvPicPr>
        <p:blipFill rotWithShape="1">
          <a:blip r:embed="rId2"/>
          <a:srcRect b="15730"/>
          <a:stretch/>
        </p:blipFill>
        <p:spPr>
          <a:xfrm>
            <a:off x="1" y="1"/>
            <a:ext cx="12192000" cy="6857999"/>
          </a:xfrm>
          <a:prstGeom prst="rect">
            <a:avLst/>
          </a:prstGeom>
        </p:spPr>
      </p:pic>
      <p:sp useBgFill="1">
        <p:nvSpPr>
          <p:cNvPr id="9" name="Freeform: Shape 8">
            <a:extLst>
              <a:ext uri="{FF2B5EF4-FFF2-40B4-BE49-F238E27FC236}">
                <a16:creationId xmlns:a16="http://schemas.microsoft.com/office/drawing/2014/main" id="{1BF4DD63-CE83-4A2A-994E-8598C22E6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9" y="1498601"/>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C0C3533-5BF7-8451-9CE9-EBCC8EBF0DED}"/>
              </a:ext>
            </a:extLst>
          </p:cNvPr>
          <p:cNvSpPr>
            <a:spLocks noGrp="1"/>
          </p:cNvSpPr>
          <p:nvPr>
            <p:ph type="title"/>
          </p:nvPr>
        </p:nvSpPr>
        <p:spPr>
          <a:xfrm>
            <a:off x="1287462" y="2037441"/>
            <a:ext cx="4391024" cy="707886"/>
          </a:xfrm>
        </p:spPr>
        <p:txBody>
          <a:bodyPr anchor="t">
            <a:normAutofit/>
          </a:bodyPr>
          <a:lstStyle/>
          <a:p>
            <a:r>
              <a:rPr lang="en-US" sz="4000">
                <a:solidFill>
                  <a:schemeClr val="bg1"/>
                </a:solidFill>
              </a:rPr>
              <a:t>Step 4</a:t>
            </a:r>
          </a:p>
        </p:txBody>
      </p:sp>
      <p:sp>
        <p:nvSpPr>
          <p:cNvPr id="3" name="Content Placeholder 2">
            <a:extLst>
              <a:ext uri="{FF2B5EF4-FFF2-40B4-BE49-F238E27FC236}">
                <a16:creationId xmlns:a16="http://schemas.microsoft.com/office/drawing/2014/main" id="{48530CFC-8592-40C9-BE07-537D05C78F77}"/>
              </a:ext>
            </a:extLst>
          </p:cNvPr>
          <p:cNvSpPr>
            <a:spLocks noGrp="1"/>
          </p:cNvSpPr>
          <p:nvPr>
            <p:ph idx="1"/>
          </p:nvPr>
        </p:nvSpPr>
        <p:spPr>
          <a:xfrm>
            <a:off x="1287463" y="2926800"/>
            <a:ext cx="4391024" cy="2291086"/>
          </a:xfrm>
        </p:spPr>
        <p:txBody>
          <a:bodyPr>
            <a:normAutofit/>
          </a:bodyPr>
          <a:lstStyle/>
          <a:p>
            <a:r>
              <a:rPr lang="en-IN" sz="2400" b="1" i="0">
                <a:solidFill>
                  <a:schemeClr val="bg1">
                    <a:alpha val="80000"/>
                  </a:schemeClr>
                </a:solidFill>
              </a:rPr>
              <a:t>Identify relationships: </a:t>
            </a:r>
            <a:r>
              <a:rPr lang="en-IN" sz="2400" b="0" i="0">
                <a:solidFill>
                  <a:schemeClr val="bg1">
                    <a:alpha val="80000"/>
                  </a:schemeClr>
                </a:solidFill>
              </a:rPr>
              <a:t>Identify the relationships between the categories and the sub-concepts. Use arrows or lines to connect related ideas.</a:t>
            </a:r>
            <a:endParaRPr lang="en-US" sz="2400">
              <a:solidFill>
                <a:schemeClr val="bg1">
                  <a:alpha val="80000"/>
                </a:schemeClr>
              </a:solidFill>
            </a:endParaRPr>
          </a:p>
        </p:txBody>
      </p:sp>
      <p:sp>
        <p:nvSpPr>
          <p:cNvPr id="11" name="Freeform: Shape 10">
            <a:extLst>
              <a:ext uri="{FF2B5EF4-FFF2-40B4-BE49-F238E27FC236}">
                <a16:creationId xmlns:a16="http://schemas.microsoft.com/office/drawing/2014/main" id="{127393A7-D6DA-410B-8699-AA56B57B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EC44C88-69E3-42EE-86E8-9B45F712B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795537"/>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2DE56A05-F9F1-E6DE-4278-72B1E3E0058F}"/>
              </a:ext>
            </a:extLst>
          </p:cNvPr>
          <p:cNvPicPr>
            <a:picLocks noChangeAspect="1"/>
          </p:cNvPicPr>
          <p:nvPr/>
        </p:nvPicPr>
        <p:blipFill>
          <a:blip r:embed="rId4"/>
          <a:stretch>
            <a:fillRect/>
          </a:stretch>
        </p:blipFill>
        <p:spPr>
          <a:xfrm>
            <a:off x="69050" y="13145"/>
            <a:ext cx="1516076" cy="1031774"/>
          </a:xfrm>
          <a:prstGeom prst="rect">
            <a:avLst/>
          </a:prstGeom>
        </p:spPr>
      </p:pic>
    </p:spTree>
    <p:extLst>
      <p:ext uri="{BB962C8B-B14F-4D97-AF65-F5344CB8AC3E}">
        <p14:creationId xmlns:p14="http://schemas.microsoft.com/office/powerpoint/2010/main" val="209177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0149DBFC-B72D-1078-8DDB-4C26EC400A17}"/>
              </a:ext>
            </a:extLst>
          </p:cNvPr>
          <p:cNvPicPr>
            <a:picLocks noChangeAspect="1"/>
          </p:cNvPicPr>
          <p:nvPr/>
        </p:nvPicPr>
        <p:blipFill rotWithShape="1">
          <a:blip r:embed="rId2"/>
          <a:srcRect b="15730"/>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25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25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9686C750-51B0-B5B1-329A-3509DC794ADB}"/>
              </a:ext>
            </a:extLst>
          </p:cNvPr>
          <p:cNvSpPr>
            <a:spLocks noGrp="1"/>
          </p:cNvSpPr>
          <p:nvPr>
            <p:ph idx="1"/>
          </p:nvPr>
        </p:nvSpPr>
        <p:spPr>
          <a:xfrm>
            <a:off x="6651086" y="2524343"/>
            <a:ext cx="4458446" cy="3132654"/>
          </a:xfrm>
        </p:spPr>
        <p:txBody>
          <a:bodyPr anchor="ctr">
            <a:normAutofit/>
          </a:bodyPr>
          <a:lstStyle/>
          <a:p>
            <a:r>
              <a:rPr lang="en-IN" sz="2000" b="1" i="0"/>
              <a:t>Add cross-links: </a:t>
            </a:r>
            <a:r>
              <a:rPr lang="en-IN" sz="2000" b="0" i="0"/>
              <a:t>Look for connections between categories that are not immediately obvious. Create cross-links between categories and sub-concepts where there is a relationship or interaction.</a:t>
            </a:r>
            <a:endParaRPr lang="en-US" sz="2000"/>
          </a:p>
          <a:p>
            <a:endParaRPr lang="en-US" sz="2000"/>
          </a:p>
        </p:txBody>
      </p:sp>
      <p:sp>
        <p:nvSpPr>
          <p:cNvPr id="2" name="Title 1">
            <a:extLst>
              <a:ext uri="{FF2B5EF4-FFF2-40B4-BE49-F238E27FC236}">
                <a16:creationId xmlns:a16="http://schemas.microsoft.com/office/drawing/2014/main" id="{385F2E3B-AAC6-1BFD-783D-52A6EA53C044}"/>
              </a:ext>
            </a:extLst>
          </p:cNvPr>
          <p:cNvSpPr>
            <a:spLocks noGrp="1"/>
          </p:cNvSpPr>
          <p:nvPr>
            <p:ph type="title"/>
          </p:nvPr>
        </p:nvSpPr>
        <p:spPr>
          <a:xfrm>
            <a:off x="6492728" y="1071350"/>
            <a:ext cx="4775162" cy="1242924"/>
          </a:xfrm>
        </p:spPr>
        <p:txBody>
          <a:bodyPr>
            <a:normAutofit/>
          </a:bodyPr>
          <a:lstStyle/>
          <a:p>
            <a:pPr algn="ctr"/>
            <a:r>
              <a:rPr lang="en-US" sz="3600"/>
              <a:t>Step 5</a:t>
            </a:r>
          </a:p>
        </p:txBody>
      </p:sp>
      <p:sp>
        <p:nvSpPr>
          <p:cNvPr id="1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434"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AB8D554-A39C-3B68-E46B-9694DE114BF1}"/>
              </a:ext>
            </a:extLst>
          </p:cNvPr>
          <p:cNvPicPr>
            <a:picLocks noChangeAspect="1"/>
          </p:cNvPicPr>
          <p:nvPr/>
        </p:nvPicPr>
        <p:blipFill>
          <a:blip r:embed="rId3"/>
          <a:stretch>
            <a:fillRect/>
          </a:stretch>
        </p:blipFill>
        <p:spPr>
          <a:xfrm>
            <a:off x="0" y="39576"/>
            <a:ext cx="1516076" cy="1031774"/>
          </a:xfrm>
          <a:prstGeom prst="rect">
            <a:avLst/>
          </a:prstGeom>
        </p:spPr>
      </p:pic>
    </p:spTree>
    <p:extLst>
      <p:ext uri="{BB962C8B-B14F-4D97-AF65-F5344CB8AC3E}">
        <p14:creationId xmlns:p14="http://schemas.microsoft.com/office/powerpoint/2010/main" val="357976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urful pins connected with a thread">
            <a:extLst>
              <a:ext uri="{FF2B5EF4-FFF2-40B4-BE49-F238E27FC236}">
                <a16:creationId xmlns:a16="http://schemas.microsoft.com/office/drawing/2014/main" id="{BEEC9824-03CE-B4C5-A993-B528AF07664A}"/>
              </a:ext>
            </a:extLst>
          </p:cNvPr>
          <p:cNvPicPr>
            <a:picLocks noChangeAspect="1"/>
          </p:cNvPicPr>
          <p:nvPr/>
        </p:nvPicPr>
        <p:blipFill rotWithShape="1">
          <a:blip r:embed="rId2"/>
          <a:srcRect b="15730"/>
          <a:stretch/>
        </p:blipFill>
        <p:spPr>
          <a:xfrm>
            <a:off x="1" y="1"/>
            <a:ext cx="12192000" cy="6857999"/>
          </a:xfrm>
          <a:prstGeom prst="rect">
            <a:avLst/>
          </a:prstGeom>
        </p:spPr>
      </p:pic>
      <p:sp>
        <p:nvSpPr>
          <p:cNvPr id="11" name="Freeform: Shape 10">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ABA0E46-D122-03C4-036B-FF3705903450}"/>
              </a:ext>
            </a:extLst>
          </p:cNvPr>
          <p:cNvSpPr>
            <a:spLocks noGrp="1"/>
          </p:cNvSpPr>
          <p:nvPr>
            <p:ph type="title"/>
          </p:nvPr>
        </p:nvSpPr>
        <p:spPr>
          <a:xfrm>
            <a:off x="1215900" y="1071349"/>
            <a:ext cx="5886449" cy="1211475"/>
          </a:xfrm>
        </p:spPr>
        <p:txBody>
          <a:bodyPr>
            <a:normAutofit/>
          </a:bodyPr>
          <a:lstStyle/>
          <a:p>
            <a:pPr algn="ctr"/>
            <a:r>
              <a:rPr lang="en-US" sz="3600"/>
              <a:t>Step 6</a:t>
            </a:r>
          </a:p>
        </p:txBody>
      </p:sp>
      <p:sp>
        <p:nvSpPr>
          <p:cNvPr id="1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879CF4-B028-D3CB-4286-BEB7A0B4D5AD}"/>
              </a:ext>
            </a:extLst>
          </p:cNvPr>
          <p:cNvSpPr>
            <a:spLocks noGrp="1"/>
          </p:cNvSpPr>
          <p:nvPr>
            <p:ph idx="1"/>
          </p:nvPr>
        </p:nvSpPr>
        <p:spPr>
          <a:xfrm>
            <a:off x="1283384" y="2419350"/>
            <a:ext cx="5751481" cy="3237647"/>
          </a:xfrm>
        </p:spPr>
        <p:txBody>
          <a:bodyPr anchor="ctr">
            <a:normAutofit/>
          </a:bodyPr>
          <a:lstStyle/>
          <a:p>
            <a:r>
              <a:rPr lang="en-IN" sz="2000" b="1" i="0"/>
              <a:t>Review</a:t>
            </a:r>
            <a:r>
              <a:rPr lang="en-IN" sz="2000" b="0" i="0"/>
              <a:t> the concept map and revise it as necessary. Make sure that the map is clear, concise, and accurately represents the relationships between the different concepts.</a:t>
            </a:r>
            <a:endParaRPr lang="en-GB" sz="2000"/>
          </a:p>
          <a:p>
            <a:pPr marL="0" indent="0">
              <a:buNone/>
            </a:pPr>
            <a:endParaRPr lang="en-US" sz="2000"/>
          </a:p>
        </p:txBody>
      </p:sp>
      <p:pic>
        <p:nvPicPr>
          <p:cNvPr id="5" name="Picture 4" descr="Diagram&#10;&#10;Description automatically generated">
            <a:extLst>
              <a:ext uri="{FF2B5EF4-FFF2-40B4-BE49-F238E27FC236}">
                <a16:creationId xmlns:a16="http://schemas.microsoft.com/office/drawing/2014/main" id="{BB876CFE-E10B-F4B0-A2F4-360ACC9E8EC7}"/>
              </a:ext>
            </a:extLst>
          </p:cNvPr>
          <p:cNvPicPr>
            <a:picLocks noChangeAspect="1"/>
          </p:cNvPicPr>
          <p:nvPr/>
        </p:nvPicPr>
        <p:blipFill>
          <a:blip r:embed="rId3"/>
          <a:stretch>
            <a:fillRect/>
          </a:stretch>
        </p:blipFill>
        <p:spPr>
          <a:xfrm>
            <a:off x="10675923" y="39576"/>
            <a:ext cx="1516076" cy="1031774"/>
          </a:xfrm>
          <a:prstGeom prst="rect">
            <a:avLst/>
          </a:prstGeom>
        </p:spPr>
      </p:pic>
    </p:spTree>
    <p:extLst>
      <p:ext uri="{BB962C8B-B14F-4D97-AF65-F5344CB8AC3E}">
        <p14:creationId xmlns:p14="http://schemas.microsoft.com/office/powerpoint/2010/main" val="132395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3354</TotalTime>
  <Words>1804</Words>
  <Application>Microsoft Macintosh PowerPoint</Application>
  <PresentationFormat>Widescreen</PresentationFormat>
  <Paragraphs>132</Paragraphs>
  <Slides>24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Writing the Introduction</vt:lpstr>
      <vt:lpstr>Before you begin, start by concept mapping: </vt:lpstr>
      <vt:lpstr>PowerPoint Presentation</vt:lpstr>
      <vt:lpstr>Step 1</vt:lpstr>
      <vt:lpstr>Step 2</vt:lpstr>
      <vt:lpstr>Step 3</vt:lpstr>
      <vt:lpstr>Step 4</vt:lpstr>
      <vt:lpstr>Step 5</vt:lpstr>
      <vt:lpstr>Step 6</vt:lpstr>
      <vt:lpstr>Step 7</vt:lpstr>
      <vt:lpstr>Before you begin, develop a clear set of goals: </vt:lpstr>
      <vt:lpstr>Basic Structure of the Introduction: </vt:lpstr>
      <vt:lpstr>The Introduction moves from the general to the particular, the opposite direction of the arguments you present in the discussion.  </vt:lpstr>
      <vt:lpstr>Framing the introduction: </vt:lpstr>
      <vt:lpstr>Examples from the past year’s  ISTP Projects</vt:lpstr>
      <vt:lpstr>Try to address these basic questions: </vt:lpstr>
      <vt:lpstr>Working as a Team: </vt:lpstr>
      <vt:lpstr>Some tips for working effectively as a team: </vt:lpstr>
      <vt:lpstr>Build your vocabulary: </vt:lpstr>
      <vt:lpstr>General Style Guidelines </vt:lpstr>
      <vt:lpstr>Tips for Concise Writing: </vt:lpstr>
      <vt:lpstr>Some Additional Tips:  WOW!  (Waste of Words)</vt:lpstr>
      <vt:lpstr>Vague words that you should generally avoid: </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the Introduction</dc:title>
  <dc:creator>Thirthankar Chakraborty</dc:creator>
  <cp:lastModifiedBy>Thirthankar Chakraborty</cp:lastModifiedBy>
  <cp:revision>17</cp:revision>
  <dcterms:created xsi:type="dcterms:W3CDTF">2023-02-16T19:40:25Z</dcterms:created>
  <dcterms:modified xsi:type="dcterms:W3CDTF">2024-02-29T07:47:43Z</dcterms:modified>
</cp:coreProperties>
</file>